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2" r:id="rId4"/>
    <p:sldId id="279" r:id="rId5"/>
    <p:sldId id="280" r:id="rId6"/>
    <p:sldId id="273" r:id="rId7"/>
    <p:sldId id="274" r:id="rId8"/>
    <p:sldId id="275" r:id="rId9"/>
    <p:sldId id="276" r:id="rId10"/>
    <p:sldId id="281" r:id="rId11"/>
    <p:sldId id="277" r:id="rId12"/>
    <p:sldId id="284" r:id="rId13"/>
    <p:sldId id="286" r:id="rId14"/>
    <p:sldId id="261" r:id="rId15"/>
    <p:sldId id="285" r:id="rId16"/>
    <p:sldId id="266" r:id="rId17"/>
    <p:sldId id="262" r:id="rId18"/>
    <p:sldId id="268" r:id="rId19"/>
    <p:sldId id="267" r:id="rId20"/>
    <p:sldId id="263" r:id="rId21"/>
    <p:sldId id="269" r:id="rId22"/>
    <p:sldId id="287" r:id="rId23"/>
    <p:sldId id="270" r:id="rId24"/>
    <p:sldId id="288" r:id="rId25"/>
    <p:sldId id="289" r:id="rId26"/>
    <p:sldId id="290" r:id="rId27"/>
    <p:sldId id="291" r:id="rId28"/>
    <p:sldId id="292" r:id="rId29"/>
    <p:sldId id="27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2" d="100"/>
          <a:sy n="92" d="100"/>
        </p:scale>
        <p:origin x="92" y="2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12/18/2021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12/18/2021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12/18/2021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12/18/2021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12/18/2021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8.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8.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8.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hyperlink" Target="https://towardsdatascience.com/predict-it-support-tickets-with-machine-learning-and-nlp-a87ee1cb66fc"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towardsdatascience.com/it-support-ticket-classification-and-deployment-using-machine-learning-and-aws-lambda-8ef8b82643b6" TargetMode="External"/><Relationship Id="rId5" Type="http://schemas.openxmlformats.org/officeDocument/2006/relationships/hyperlink" Target="https://www.edureka.co/blog/what-is-servicenow/" TargetMode="External"/><Relationship Id="rId4" Type="http://schemas.openxmlformats.org/officeDocument/2006/relationships/hyperlink" Target="https://www.nelsonfrank.com/insights/servicenow-products-services-explained"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8.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eveloper.servicenow.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102" y="1795209"/>
            <a:ext cx="10698749" cy="1360127"/>
          </a:xfrm>
        </p:spPr>
        <p:txBody>
          <a:bodyPr/>
          <a:lstStyle/>
          <a:p>
            <a:r>
              <a:rPr lang="en-US" dirty="0"/>
              <a:t>IT Service Ticket Management</a:t>
            </a:r>
          </a:p>
        </p:txBody>
      </p:sp>
      <p:sp>
        <p:nvSpPr>
          <p:cNvPr id="3" name="Subtitle 2"/>
          <p:cNvSpPr>
            <a:spLocks noGrp="1"/>
          </p:cNvSpPr>
          <p:nvPr>
            <p:ph type="subTitle" idx="1"/>
          </p:nvPr>
        </p:nvSpPr>
        <p:spPr>
          <a:xfrm>
            <a:off x="963910" y="1722265"/>
            <a:ext cx="10572000" cy="434974"/>
          </a:xfrm>
        </p:spPr>
        <p:txBody>
          <a:bodyPr/>
          <a:lstStyle/>
          <a:p>
            <a:pPr algn="ctr"/>
            <a:r>
              <a:rPr lang="en-US" b="1" dirty="0">
                <a:solidFill>
                  <a:srgbClr val="FFC000"/>
                </a:solidFill>
                <a:effectLst>
                  <a:outerShdw blurRad="38100" dist="38100" dir="2700000" algn="tl">
                    <a:srgbClr val="000000">
                      <a:alpha val="43137"/>
                    </a:srgbClr>
                  </a:outerShdw>
                </a:effectLst>
              </a:rPr>
              <a:t>2021F AML 2404 1 [B124] AI and ML Lab</a:t>
            </a:r>
          </a:p>
        </p:txBody>
      </p:sp>
      <p:sp>
        <p:nvSpPr>
          <p:cNvPr id="4" name="TextBox 3"/>
          <p:cNvSpPr txBox="1"/>
          <p:nvPr/>
        </p:nvSpPr>
        <p:spPr>
          <a:xfrm>
            <a:off x="4253345" y="5222605"/>
            <a:ext cx="7910989" cy="1015663"/>
          </a:xfrm>
          <a:prstGeom prst="rect">
            <a:avLst/>
          </a:prstGeom>
          <a:noFill/>
        </p:spPr>
        <p:txBody>
          <a:bodyPr wrap="square" rtlCol="0">
            <a:spAutoFit/>
          </a:bodyPr>
          <a:lstStyle/>
          <a:p>
            <a:pPr algn="ctr"/>
            <a:r>
              <a:rPr lang="en-US" dirty="0">
                <a:latin typeface="Bahnschrift" panose="020B0502040204020203" pitchFamily="34" charset="0"/>
              </a:rPr>
              <a:t>WEEKLY PROGRESS</a:t>
            </a:r>
          </a:p>
          <a:p>
            <a:pPr algn="ctr"/>
            <a:r>
              <a:rPr lang="en-US" sz="1400" dirty="0">
                <a:solidFill>
                  <a:srgbClr val="FFC000"/>
                </a:solidFill>
                <a:latin typeface="Bahnschrift" panose="020B0502040204020203" pitchFamily="34" charset="0"/>
              </a:rPr>
              <a:t>GROUPJ</a:t>
            </a:r>
          </a:p>
          <a:p>
            <a:pPr algn="ctr"/>
            <a:endParaRPr lang="en-US" sz="1400" dirty="0">
              <a:solidFill>
                <a:srgbClr val="FFC000"/>
              </a:solidFill>
              <a:latin typeface="Bahnschrift" panose="020B0502040204020203" pitchFamily="34" charset="0"/>
            </a:endParaRPr>
          </a:p>
          <a:p>
            <a:r>
              <a:rPr lang="en-IN" sz="1400" dirty="0"/>
              <a:t> </a:t>
            </a:r>
            <a:r>
              <a:rPr lang="en-IN" sz="1400" dirty="0">
                <a:solidFill>
                  <a:schemeClr val="accent4">
                    <a:lumMod val="60000"/>
                    <a:lumOff val="40000"/>
                  </a:schemeClr>
                </a:solidFill>
              </a:rPr>
              <a:t>Parvathy Vysakh   |    Patricia Adolph   |   Pooja Selby   |    </a:t>
            </a:r>
            <a:r>
              <a:rPr lang="en-IN" sz="1400" dirty="0" err="1">
                <a:solidFill>
                  <a:schemeClr val="accent4">
                    <a:lumMod val="60000"/>
                    <a:lumOff val="40000"/>
                  </a:schemeClr>
                </a:solidFill>
              </a:rPr>
              <a:t>Suchithra</a:t>
            </a:r>
            <a:r>
              <a:rPr lang="en-IN" sz="1400" dirty="0">
                <a:solidFill>
                  <a:schemeClr val="accent4">
                    <a:lumMod val="60000"/>
                    <a:lumOff val="40000"/>
                  </a:schemeClr>
                </a:solidFill>
              </a:rPr>
              <a:t> Chandrasekharan</a:t>
            </a:r>
            <a:endParaRPr lang="en-US" sz="1400" dirty="0">
              <a:solidFill>
                <a:schemeClr val="accent4">
                  <a:lumMod val="60000"/>
                  <a:lumOff val="40000"/>
                </a:schemeClr>
              </a:solidFill>
              <a:latin typeface="Bahnschrift" panose="020B0502040204020203" pitchFamily="34" charset="0"/>
            </a:endParaRPr>
          </a:p>
        </p:txBody>
      </p:sp>
    </p:spTree>
    <p:extLst>
      <p:ext uri="{BB962C8B-B14F-4D97-AF65-F5344CB8AC3E}">
        <p14:creationId xmlns:p14="http://schemas.microsoft.com/office/powerpoint/2010/main" val="3783268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B0B6-4B2A-4C85-A950-8C7DF08F192A}"/>
              </a:ext>
            </a:extLst>
          </p:cNvPr>
          <p:cNvSpPr>
            <a:spLocks noGrp="1"/>
          </p:cNvSpPr>
          <p:nvPr>
            <p:ph type="title"/>
          </p:nvPr>
        </p:nvSpPr>
        <p:spPr/>
        <p:txBody>
          <a:bodyPr/>
          <a:lstStyle/>
          <a:p>
            <a:r>
              <a:rPr lang="en-IN" dirty="0"/>
              <a:t>TOPIC MODELING – TEAM IDENTIFICATION</a:t>
            </a:r>
          </a:p>
        </p:txBody>
      </p:sp>
      <p:sp>
        <p:nvSpPr>
          <p:cNvPr id="3" name="Content Placeholder 2">
            <a:extLst>
              <a:ext uri="{FF2B5EF4-FFF2-40B4-BE49-F238E27FC236}">
                <a16:creationId xmlns:a16="http://schemas.microsoft.com/office/drawing/2014/main" id="{C0ED0C73-3477-48E9-90AD-87DADF1D4A6F}"/>
              </a:ext>
            </a:extLst>
          </p:cNvPr>
          <p:cNvSpPr>
            <a:spLocks noGrp="1"/>
          </p:cNvSpPr>
          <p:nvPr>
            <p:ph idx="1"/>
          </p:nvPr>
        </p:nvSpPr>
        <p:spPr>
          <a:xfrm>
            <a:off x="743001" y="2557569"/>
            <a:ext cx="10638997" cy="2722575"/>
          </a:xfrm>
        </p:spPr>
        <p:txBody>
          <a:bodyPr>
            <a:normAutofit/>
          </a:bodyPr>
          <a:lstStyle/>
          <a:p>
            <a:pPr>
              <a:buFont typeface="Wingdings" panose="05000000000000000000" pitchFamily="2" charset="2"/>
              <a:buChar char="Ø"/>
            </a:pPr>
            <a:r>
              <a:rPr lang="en-US" dirty="0"/>
              <a:t>Latent Dirichlet Allocation (LDA) is a popular topic modeling technique to extract topics from a given corpus.</a:t>
            </a:r>
          </a:p>
          <a:p>
            <a:pPr>
              <a:buFont typeface="Wingdings" panose="05000000000000000000" pitchFamily="2" charset="2"/>
              <a:buChar char="Ø"/>
            </a:pPr>
            <a:r>
              <a:rPr lang="en-US" dirty="0"/>
              <a:t>Each incident ticket has to be analyzed to discover the topics or root cause of the issues in order to be redirected to respective problem resolvers.</a:t>
            </a:r>
          </a:p>
          <a:p>
            <a:pPr>
              <a:buFont typeface="Wingdings" panose="05000000000000000000" pitchFamily="2" charset="2"/>
              <a:buChar char="Ø"/>
            </a:pPr>
            <a:r>
              <a:rPr lang="en-US" dirty="0"/>
              <a:t>The first initiative for the automation of the aforementioned process is to preprocess the vast amount of textual data so as to find the topics.</a:t>
            </a:r>
          </a:p>
          <a:p>
            <a:pPr>
              <a:buFont typeface="Wingdings" panose="05000000000000000000" pitchFamily="2" charset="2"/>
              <a:buChar char="Ø"/>
            </a:pPr>
            <a:r>
              <a:rPr lang="en-US" dirty="0"/>
              <a:t>Two approaches – </a:t>
            </a:r>
            <a:r>
              <a:rPr lang="en-US" dirty="0" err="1"/>
              <a:t>Gensim</a:t>
            </a:r>
            <a:r>
              <a:rPr lang="en-US" dirty="0"/>
              <a:t> and </a:t>
            </a:r>
            <a:r>
              <a:rPr lang="en-US" dirty="0" err="1"/>
              <a:t>Sklearn</a:t>
            </a:r>
            <a:endParaRPr lang="en-US" dirty="0"/>
          </a:p>
        </p:txBody>
      </p:sp>
    </p:spTree>
    <p:extLst>
      <p:ext uri="{BB962C8B-B14F-4D97-AF65-F5344CB8AC3E}">
        <p14:creationId xmlns:p14="http://schemas.microsoft.com/office/powerpoint/2010/main" val="3889871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D9F57-4756-4D3B-B4A1-9A2E4CF65921}"/>
              </a:ext>
            </a:extLst>
          </p:cNvPr>
          <p:cNvSpPr>
            <a:spLocks noGrp="1"/>
          </p:cNvSpPr>
          <p:nvPr>
            <p:ph type="title"/>
          </p:nvPr>
        </p:nvSpPr>
        <p:spPr>
          <a:xfrm>
            <a:off x="810000" y="447188"/>
            <a:ext cx="5359921" cy="970450"/>
          </a:xfrm>
        </p:spPr>
        <p:txBody>
          <a:bodyPr>
            <a:normAutofit fontScale="90000"/>
          </a:bodyPr>
          <a:lstStyle/>
          <a:p>
            <a:r>
              <a:rPr lang="en-IN" dirty="0"/>
              <a:t>TOPIC MODELLING(LDA USING GENSIM)</a:t>
            </a:r>
          </a:p>
        </p:txBody>
      </p:sp>
      <p:sp>
        <p:nvSpPr>
          <p:cNvPr id="3" name="Content Placeholder 2">
            <a:extLst>
              <a:ext uri="{FF2B5EF4-FFF2-40B4-BE49-F238E27FC236}">
                <a16:creationId xmlns:a16="http://schemas.microsoft.com/office/drawing/2014/main" id="{8CED6391-2A1C-466E-9615-1D439FC02927}"/>
              </a:ext>
            </a:extLst>
          </p:cNvPr>
          <p:cNvSpPr>
            <a:spLocks noGrp="1"/>
          </p:cNvSpPr>
          <p:nvPr>
            <p:ph idx="1"/>
          </p:nvPr>
        </p:nvSpPr>
        <p:spPr>
          <a:xfrm>
            <a:off x="643464" y="2736272"/>
            <a:ext cx="5351209" cy="3913909"/>
          </a:xfrm>
        </p:spPr>
        <p:txBody>
          <a:bodyPr>
            <a:normAutofit/>
          </a:bodyPr>
          <a:lstStyle/>
          <a:p>
            <a:pPr>
              <a:buFont typeface="Wingdings" panose="05000000000000000000" pitchFamily="2" charset="2"/>
              <a:buChar char="Ø"/>
            </a:pPr>
            <a:r>
              <a:rPr lang="en-IN" dirty="0"/>
              <a:t>To find the optimal number of topics, we have created LDA Models with different values of number of topics.</a:t>
            </a:r>
          </a:p>
          <a:p>
            <a:pPr>
              <a:buFont typeface="Wingdings" panose="05000000000000000000" pitchFamily="2" charset="2"/>
              <a:buChar char="Ø"/>
            </a:pPr>
            <a:r>
              <a:rPr lang="en-US" dirty="0">
                <a:ea typeface="Calibri" panose="020F0502020204030204" pitchFamily="34" charset="0"/>
              </a:rPr>
              <a:t>W</a:t>
            </a:r>
            <a:r>
              <a:rPr lang="en-US" sz="1800" dirty="0">
                <a:effectLst/>
                <a:ea typeface="Calibri" panose="020F0502020204030204" pitchFamily="34" charset="0"/>
              </a:rPr>
              <a:t>e run the LDA model for each number of topics from 1-15 and use Jaccard similarity to find the </a:t>
            </a:r>
            <a:r>
              <a:rPr lang="en-US" sz="1800" b="1" dirty="0">
                <a:effectLst/>
                <a:ea typeface="Calibri" panose="020F0502020204030204" pitchFamily="34" charset="0"/>
              </a:rPr>
              <a:t>mean stabilities</a:t>
            </a:r>
            <a:r>
              <a:rPr lang="en-US" sz="1800" dirty="0">
                <a:effectLst/>
                <a:ea typeface="Calibri" panose="020F0502020204030204" pitchFamily="34" charset="0"/>
              </a:rPr>
              <a:t> and </a:t>
            </a:r>
            <a:r>
              <a:rPr lang="en-US" sz="1800" b="1" dirty="0">
                <a:effectLst/>
                <a:ea typeface="Calibri" panose="020F0502020204030204" pitchFamily="34" charset="0"/>
              </a:rPr>
              <a:t>coherence score </a:t>
            </a:r>
            <a:r>
              <a:rPr lang="en-US" sz="1800" dirty="0">
                <a:effectLst/>
                <a:ea typeface="Calibri" panose="020F0502020204030204" pitchFamily="34" charset="0"/>
              </a:rPr>
              <a:t>for each iteration</a:t>
            </a:r>
            <a:endParaRPr lang="en-IN" dirty="0"/>
          </a:p>
          <a:p>
            <a:pPr>
              <a:buFont typeface="Wingdings" panose="05000000000000000000" pitchFamily="2" charset="2"/>
              <a:buChar char="Ø"/>
            </a:pPr>
            <a:r>
              <a:rPr lang="en-IN" dirty="0"/>
              <a:t>Picked the one that give the highest coherence value.</a:t>
            </a:r>
          </a:p>
          <a:p>
            <a:pPr>
              <a:buFont typeface="Wingdings" panose="05000000000000000000" pitchFamily="2" charset="2"/>
              <a:buChar char="Ø"/>
            </a:pPr>
            <a:r>
              <a:rPr lang="en-IN" dirty="0"/>
              <a:t>8 is the optimal number of topics with perplexity score of -7.17 and coherence score of 0.61</a:t>
            </a:r>
          </a:p>
          <a:p>
            <a:endParaRPr lang="en-IN" dirty="0"/>
          </a:p>
        </p:txBody>
      </p:sp>
      <p:sp>
        <p:nvSpPr>
          <p:cNvPr id="10" name="Rectangle 9">
            <a:extLst>
              <a:ext uri="{FF2B5EF4-FFF2-40B4-BE49-F238E27FC236}">
                <a16:creationId xmlns:a16="http://schemas.microsoft.com/office/drawing/2014/main" id="{7E208927-059F-4490-B5EF-CB5E5489C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7">
            <a:extLst>
              <a:ext uri="{FF2B5EF4-FFF2-40B4-BE49-F238E27FC236}">
                <a16:creationId xmlns:a16="http://schemas.microsoft.com/office/drawing/2014/main" id="{213B7486-DF7A-442F-A63D-381813E60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bubble chart&#10;&#10;Description automatically generated">
            <a:extLst>
              <a:ext uri="{FF2B5EF4-FFF2-40B4-BE49-F238E27FC236}">
                <a16:creationId xmlns:a16="http://schemas.microsoft.com/office/drawing/2014/main" id="{11353BB9-C14F-49A4-A0BA-07243F0D00C8}"/>
              </a:ext>
            </a:extLst>
          </p:cNvPr>
          <p:cNvPicPr>
            <a:picLocks noChangeAspect="1"/>
          </p:cNvPicPr>
          <p:nvPr/>
        </p:nvPicPr>
        <p:blipFill rotWithShape="1">
          <a:blip r:embed="rId2" cstate="print"/>
          <a:srcRect t="2082" r="2" b="10789"/>
          <a:stretch/>
        </p:blipFill>
        <p:spPr bwMode="auto">
          <a:xfrm>
            <a:off x="7594982" y="3568808"/>
            <a:ext cx="3778306" cy="2074009"/>
          </a:xfrm>
          <a:prstGeom prst="rect">
            <a:avLst/>
          </a:prstGeom>
          <a:noFill/>
        </p:spPr>
      </p:pic>
      <p:pic>
        <p:nvPicPr>
          <p:cNvPr id="16" name="Picture 15">
            <a:extLst>
              <a:ext uri="{FF2B5EF4-FFF2-40B4-BE49-F238E27FC236}">
                <a16:creationId xmlns:a16="http://schemas.microsoft.com/office/drawing/2014/main" id="{39963A20-44B1-470E-AD1F-297395AD13FF}"/>
              </a:ext>
            </a:extLst>
          </p:cNvPr>
          <p:cNvPicPr>
            <a:picLocks noChangeAspect="1"/>
          </p:cNvPicPr>
          <p:nvPr/>
        </p:nvPicPr>
        <p:blipFill>
          <a:blip r:embed="rId3" cstate="print"/>
          <a:srcRect/>
          <a:stretch>
            <a:fillRect/>
          </a:stretch>
        </p:blipFill>
        <p:spPr bwMode="auto">
          <a:xfrm>
            <a:off x="7516529" y="1153350"/>
            <a:ext cx="3856445" cy="2074009"/>
          </a:xfrm>
          <a:prstGeom prst="rect">
            <a:avLst/>
          </a:prstGeom>
          <a:noFill/>
          <a:ln w="9525">
            <a:solidFill>
              <a:schemeClr val="bg1">
                <a:lumMod val="85000"/>
              </a:schemeClr>
            </a:solidFill>
            <a:miter lim="800000"/>
            <a:headEnd/>
            <a:tailEnd/>
          </a:ln>
        </p:spPr>
      </p:pic>
    </p:spTree>
    <p:extLst>
      <p:ext uri="{BB962C8B-B14F-4D97-AF65-F5344CB8AC3E}">
        <p14:creationId xmlns:p14="http://schemas.microsoft.com/office/powerpoint/2010/main" val="2025254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D9F57-4756-4D3B-B4A1-9A2E4CF65921}"/>
              </a:ext>
            </a:extLst>
          </p:cNvPr>
          <p:cNvSpPr>
            <a:spLocks noGrp="1"/>
          </p:cNvSpPr>
          <p:nvPr>
            <p:ph type="title"/>
          </p:nvPr>
        </p:nvSpPr>
        <p:spPr>
          <a:xfrm>
            <a:off x="810000" y="447188"/>
            <a:ext cx="5359921" cy="970450"/>
          </a:xfrm>
        </p:spPr>
        <p:txBody>
          <a:bodyPr>
            <a:normAutofit fontScale="90000"/>
          </a:bodyPr>
          <a:lstStyle/>
          <a:p>
            <a:r>
              <a:rPr lang="en-IN" dirty="0"/>
              <a:t>TOPIC MODELLING(LDA USING SKLEARN)</a:t>
            </a:r>
          </a:p>
        </p:txBody>
      </p:sp>
      <p:sp>
        <p:nvSpPr>
          <p:cNvPr id="3" name="Content Placeholder 2">
            <a:extLst>
              <a:ext uri="{FF2B5EF4-FFF2-40B4-BE49-F238E27FC236}">
                <a16:creationId xmlns:a16="http://schemas.microsoft.com/office/drawing/2014/main" id="{8CED6391-2A1C-466E-9615-1D439FC02927}"/>
              </a:ext>
            </a:extLst>
          </p:cNvPr>
          <p:cNvSpPr>
            <a:spLocks noGrp="1"/>
          </p:cNvSpPr>
          <p:nvPr>
            <p:ph idx="1"/>
          </p:nvPr>
        </p:nvSpPr>
        <p:spPr>
          <a:xfrm>
            <a:off x="818712" y="3352800"/>
            <a:ext cx="5351209" cy="3343564"/>
          </a:xfrm>
        </p:spPr>
        <p:txBody>
          <a:bodyPr>
            <a:normAutofit/>
          </a:bodyPr>
          <a:lstStyle/>
          <a:p>
            <a:pPr>
              <a:buFont typeface="Wingdings" panose="05000000000000000000" pitchFamily="2" charset="2"/>
              <a:buChar char="Ø"/>
            </a:pPr>
            <a:r>
              <a:rPr lang="en-IN" dirty="0"/>
              <a:t>To find the optimal number of topics, we have created LDA Models  based on number of topics and learning decay.</a:t>
            </a:r>
          </a:p>
          <a:p>
            <a:pPr>
              <a:buFont typeface="Wingdings" panose="05000000000000000000" pitchFamily="2" charset="2"/>
              <a:buChar char="Ø"/>
            </a:pPr>
            <a:r>
              <a:rPr lang="en-US" dirty="0"/>
              <a:t>Build a total of 39 models in order to find the optimal number of teams. The accuracy was evaluated using perplexity. </a:t>
            </a:r>
          </a:p>
          <a:p>
            <a:pPr>
              <a:buFont typeface="Wingdings" panose="05000000000000000000" pitchFamily="2" charset="2"/>
              <a:buChar char="Ø"/>
            </a:pPr>
            <a:r>
              <a:rPr lang="en-IN" dirty="0"/>
              <a:t>Picked the one that give the highest log-likelihood value.</a:t>
            </a:r>
          </a:p>
          <a:p>
            <a:pPr>
              <a:buFont typeface="Wingdings" panose="05000000000000000000" pitchFamily="2" charset="2"/>
              <a:buChar char="Ø"/>
            </a:pPr>
            <a:r>
              <a:rPr lang="en-IN" dirty="0"/>
              <a:t>5 is the optimal number of topics with a learning decay rate of 0.9</a:t>
            </a:r>
          </a:p>
          <a:p>
            <a:pPr>
              <a:buFont typeface="Wingdings" panose="05000000000000000000" pitchFamily="2" charset="2"/>
              <a:buChar char="Ø"/>
            </a:pPr>
            <a:endParaRPr lang="en-IN" dirty="0"/>
          </a:p>
          <a:p>
            <a:pPr>
              <a:buFont typeface="Wingdings" panose="05000000000000000000" pitchFamily="2" charset="2"/>
              <a:buChar char="Ø"/>
            </a:pPr>
            <a:endParaRPr lang="en-IN" dirty="0"/>
          </a:p>
          <a:p>
            <a:endParaRPr lang="en-IN" dirty="0"/>
          </a:p>
        </p:txBody>
      </p:sp>
      <p:sp>
        <p:nvSpPr>
          <p:cNvPr id="10" name="Rectangle 9">
            <a:extLst>
              <a:ext uri="{FF2B5EF4-FFF2-40B4-BE49-F238E27FC236}">
                <a16:creationId xmlns:a16="http://schemas.microsoft.com/office/drawing/2014/main" id="{7E208927-059F-4490-B5EF-CB5E5489C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7">
            <a:extLst>
              <a:ext uri="{FF2B5EF4-FFF2-40B4-BE49-F238E27FC236}">
                <a16:creationId xmlns:a16="http://schemas.microsoft.com/office/drawing/2014/main" id="{213B7486-DF7A-442F-A63D-381813E60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6287936-0E1B-44A4-B246-A25A4ACA2654}"/>
              </a:ext>
            </a:extLst>
          </p:cNvPr>
          <p:cNvPicPr>
            <a:picLocks noChangeAspect="1"/>
          </p:cNvPicPr>
          <p:nvPr/>
        </p:nvPicPr>
        <p:blipFill>
          <a:blip r:embed="rId2"/>
          <a:stretch>
            <a:fillRect/>
          </a:stretch>
        </p:blipFill>
        <p:spPr>
          <a:xfrm>
            <a:off x="7419232" y="1305238"/>
            <a:ext cx="3954056" cy="1853599"/>
          </a:xfrm>
          <a:prstGeom prst="rect">
            <a:avLst/>
          </a:prstGeom>
        </p:spPr>
      </p:pic>
      <p:pic>
        <p:nvPicPr>
          <p:cNvPr id="11" name="Picture 10">
            <a:extLst>
              <a:ext uri="{FF2B5EF4-FFF2-40B4-BE49-F238E27FC236}">
                <a16:creationId xmlns:a16="http://schemas.microsoft.com/office/drawing/2014/main" id="{5E74D042-CB8E-4046-BC6A-380403967EB9}"/>
              </a:ext>
            </a:extLst>
          </p:cNvPr>
          <p:cNvPicPr>
            <a:picLocks noChangeAspect="1"/>
          </p:cNvPicPr>
          <p:nvPr/>
        </p:nvPicPr>
        <p:blipFill>
          <a:blip r:embed="rId3"/>
          <a:stretch>
            <a:fillRect/>
          </a:stretch>
        </p:blipFill>
        <p:spPr>
          <a:xfrm>
            <a:off x="7479566" y="3304311"/>
            <a:ext cx="3893722" cy="2493617"/>
          </a:xfrm>
          <a:prstGeom prst="rect">
            <a:avLst/>
          </a:prstGeom>
        </p:spPr>
      </p:pic>
    </p:spTree>
    <p:extLst>
      <p:ext uri="{BB962C8B-B14F-4D97-AF65-F5344CB8AC3E}">
        <p14:creationId xmlns:p14="http://schemas.microsoft.com/office/powerpoint/2010/main" val="2971499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D9F57-4756-4D3B-B4A1-9A2E4CF65921}"/>
              </a:ext>
            </a:extLst>
          </p:cNvPr>
          <p:cNvSpPr>
            <a:spLocks noGrp="1"/>
          </p:cNvSpPr>
          <p:nvPr>
            <p:ph type="title"/>
          </p:nvPr>
        </p:nvSpPr>
        <p:spPr>
          <a:xfrm>
            <a:off x="810000" y="447188"/>
            <a:ext cx="5359921" cy="970450"/>
          </a:xfrm>
        </p:spPr>
        <p:txBody>
          <a:bodyPr>
            <a:normAutofit fontScale="90000"/>
          </a:bodyPr>
          <a:lstStyle/>
          <a:p>
            <a:r>
              <a:rPr lang="en-IN" sz="4000" dirty="0">
                <a:solidFill>
                  <a:srgbClr val="FFFFFF"/>
                </a:solidFill>
              </a:rPr>
              <a:t>FINAL LDA MODEL SELECTION</a:t>
            </a:r>
            <a:endParaRPr lang="en-IN" dirty="0"/>
          </a:p>
        </p:txBody>
      </p:sp>
      <p:sp>
        <p:nvSpPr>
          <p:cNvPr id="3" name="Content Placeholder 2">
            <a:extLst>
              <a:ext uri="{FF2B5EF4-FFF2-40B4-BE49-F238E27FC236}">
                <a16:creationId xmlns:a16="http://schemas.microsoft.com/office/drawing/2014/main" id="{8CED6391-2A1C-466E-9615-1D439FC02927}"/>
              </a:ext>
            </a:extLst>
          </p:cNvPr>
          <p:cNvSpPr>
            <a:spLocks noGrp="1"/>
          </p:cNvSpPr>
          <p:nvPr>
            <p:ph idx="1"/>
          </p:nvPr>
        </p:nvSpPr>
        <p:spPr>
          <a:xfrm>
            <a:off x="643464" y="2560319"/>
            <a:ext cx="5351209" cy="3764853"/>
          </a:xfrm>
        </p:spPr>
        <p:txBody>
          <a:bodyPr>
            <a:normAutofit/>
          </a:bodyPr>
          <a:lstStyle/>
          <a:p>
            <a:pPr>
              <a:buFont typeface="Wingdings" panose="05000000000000000000" pitchFamily="2" charset="2"/>
              <a:buChar char="Ø"/>
            </a:pPr>
            <a:r>
              <a:rPr lang="en-US" sz="1800" dirty="0">
                <a:solidFill>
                  <a:srgbClr val="FFFFFF"/>
                </a:solidFill>
                <a:effectLst/>
                <a:ea typeface="Calibri" panose="020F0502020204030204" pitchFamily="34" charset="0"/>
              </a:rPr>
              <a:t>LDA using “genism” was fast but the predictions at times lead to biased results.</a:t>
            </a:r>
          </a:p>
          <a:p>
            <a:pPr marL="0" indent="0">
              <a:buNone/>
            </a:pPr>
            <a:endParaRPr lang="en-US" sz="1800" dirty="0">
              <a:solidFill>
                <a:srgbClr val="FFFFFF"/>
              </a:solidFill>
              <a:effectLst/>
              <a:ea typeface="Calibri" panose="020F0502020204030204" pitchFamily="34" charset="0"/>
            </a:endParaRPr>
          </a:p>
          <a:p>
            <a:pPr>
              <a:buFont typeface="Wingdings" panose="05000000000000000000" pitchFamily="2" charset="2"/>
              <a:buChar char="Ø"/>
            </a:pPr>
            <a:r>
              <a:rPr lang="en-US" sz="1800" dirty="0">
                <a:solidFill>
                  <a:srgbClr val="FFFFFF"/>
                </a:solidFill>
                <a:effectLst/>
                <a:ea typeface="Calibri" panose="020F0502020204030204" pitchFamily="34" charset="0"/>
              </a:rPr>
              <a:t>To overcome the problem of biased result we build the final LDA model using “</a:t>
            </a:r>
            <a:r>
              <a:rPr lang="en-US" sz="1800" dirty="0" err="1">
                <a:solidFill>
                  <a:srgbClr val="FFFFFF"/>
                </a:solidFill>
                <a:effectLst/>
                <a:ea typeface="Calibri" panose="020F0502020204030204" pitchFamily="34" charset="0"/>
              </a:rPr>
              <a:t>scikitlearn</a:t>
            </a:r>
            <a:r>
              <a:rPr lang="en-US" sz="1800" dirty="0">
                <a:solidFill>
                  <a:srgbClr val="FFFFFF"/>
                </a:solidFill>
                <a:effectLst/>
                <a:ea typeface="Calibri" panose="020F0502020204030204" pitchFamily="34" charset="0"/>
              </a:rPr>
              <a:t>”.</a:t>
            </a:r>
          </a:p>
          <a:p>
            <a:pPr>
              <a:buFont typeface="Wingdings" panose="05000000000000000000" pitchFamily="2" charset="2"/>
              <a:buChar char="Ø"/>
            </a:pPr>
            <a:r>
              <a:rPr lang="en-US" sz="1800" dirty="0">
                <a:solidFill>
                  <a:srgbClr val="FFFFFF"/>
                </a:solidFill>
                <a:effectLst/>
                <a:ea typeface="Calibri" panose="020F0502020204030204" pitchFamily="34" charset="0"/>
              </a:rPr>
              <a:t>The topics </a:t>
            </a:r>
            <a:r>
              <a:rPr lang="en-US" dirty="0">
                <a:solidFill>
                  <a:srgbClr val="FFFFFF"/>
                </a:solidFill>
                <a:ea typeface="Calibri" panose="020F0502020204030204" pitchFamily="34" charset="0"/>
              </a:rPr>
              <a:t>identified are: </a:t>
            </a:r>
            <a:r>
              <a:rPr lang="en-US" i="1" dirty="0">
                <a:solidFill>
                  <a:srgbClr val="FFFFFF"/>
                </a:solidFill>
                <a:ea typeface="Calibri" panose="020F0502020204030204" pitchFamily="34" charset="0"/>
              </a:rPr>
              <a:t>‘Network’, 'Administrative’, 'Code’, 'Permission’ &amp; 'Connectivity’.</a:t>
            </a:r>
            <a:endParaRPr lang="en-US" sz="1800" i="1" dirty="0">
              <a:solidFill>
                <a:srgbClr val="FFFFFF"/>
              </a:solidFill>
              <a:effectLst/>
              <a:ea typeface="Calibri" panose="020F0502020204030204" pitchFamily="34" charset="0"/>
            </a:endParaRPr>
          </a:p>
        </p:txBody>
      </p:sp>
      <p:sp>
        <p:nvSpPr>
          <p:cNvPr id="10" name="Rectangle 9">
            <a:extLst>
              <a:ext uri="{FF2B5EF4-FFF2-40B4-BE49-F238E27FC236}">
                <a16:creationId xmlns:a16="http://schemas.microsoft.com/office/drawing/2014/main" id="{7E208927-059F-4490-B5EF-CB5E5489C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7">
            <a:extLst>
              <a:ext uri="{FF2B5EF4-FFF2-40B4-BE49-F238E27FC236}">
                <a16:creationId xmlns:a16="http://schemas.microsoft.com/office/drawing/2014/main" id="{213B7486-DF7A-442F-A63D-381813E60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E74D042-CB8E-4046-BC6A-380403967EB9}"/>
              </a:ext>
            </a:extLst>
          </p:cNvPr>
          <p:cNvPicPr>
            <a:picLocks noChangeAspect="1"/>
          </p:cNvPicPr>
          <p:nvPr/>
        </p:nvPicPr>
        <p:blipFill>
          <a:blip r:embed="rId2"/>
          <a:stretch>
            <a:fillRect/>
          </a:stretch>
        </p:blipFill>
        <p:spPr>
          <a:xfrm>
            <a:off x="7637695" y="3345561"/>
            <a:ext cx="3471693" cy="2223341"/>
          </a:xfrm>
          <a:prstGeom prst="rect">
            <a:avLst/>
          </a:prstGeom>
        </p:spPr>
      </p:pic>
      <p:pic>
        <p:nvPicPr>
          <p:cNvPr id="8" name="Content Placeholder 4">
            <a:extLst>
              <a:ext uri="{FF2B5EF4-FFF2-40B4-BE49-F238E27FC236}">
                <a16:creationId xmlns:a16="http://schemas.microsoft.com/office/drawing/2014/main" id="{1F3A55A5-511E-4546-9681-B07C8E4A8689}"/>
              </a:ext>
            </a:extLst>
          </p:cNvPr>
          <p:cNvPicPr>
            <a:picLocks noChangeAspect="1"/>
          </p:cNvPicPr>
          <p:nvPr/>
        </p:nvPicPr>
        <p:blipFill>
          <a:blip r:embed="rId3"/>
          <a:stretch>
            <a:fillRect/>
          </a:stretch>
        </p:blipFill>
        <p:spPr>
          <a:xfrm>
            <a:off x="7754571" y="1060072"/>
            <a:ext cx="3347302" cy="1923760"/>
          </a:xfrm>
          <a:prstGeom prst="rect">
            <a:avLst/>
          </a:prstGeom>
          <a:effectLst>
            <a:outerShdw blurRad="50800" dir="14400000">
              <a:srgbClr val="000000">
                <a:alpha val="40000"/>
              </a:srgbClr>
            </a:outerShdw>
          </a:effectLst>
        </p:spPr>
      </p:pic>
      <p:sp>
        <p:nvSpPr>
          <p:cNvPr id="13" name="TextBox 12">
            <a:extLst>
              <a:ext uri="{FF2B5EF4-FFF2-40B4-BE49-F238E27FC236}">
                <a16:creationId xmlns:a16="http://schemas.microsoft.com/office/drawing/2014/main" id="{029DFB67-A0EC-4EF3-9178-D44E9F3B574E}"/>
              </a:ext>
            </a:extLst>
          </p:cNvPr>
          <p:cNvSpPr txBox="1"/>
          <p:nvPr/>
        </p:nvSpPr>
        <p:spPr>
          <a:xfrm>
            <a:off x="8396375" y="2919153"/>
            <a:ext cx="2172559" cy="369332"/>
          </a:xfrm>
          <a:prstGeom prst="rect">
            <a:avLst/>
          </a:prstGeom>
          <a:noFill/>
        </p:spPr>
        <p:txBody>
          <a:bodyPr wrap="square" rtlCol="0">
            <a:spAutoFit/>
          </a:bodyPr>
          <a:lstStyle/>
          <a:p>
            <a:r>
              <a:rPr lang="en-CA" dirty="0"/>
              <a:t>LDA – </a:t>
            </a:r>
            <a:r>
              <a:rPr lang="en-CA" sz="1400" dirty="0" err="1">
                <a:solidFill>
                  <a:schemeClr val="bg1"/>
                </a:solidFill>
              </a:rPr>
              <a:t>Gensim</a:t>
            </a:r>
            <a:endParaRPr lang="en-CA" sz="1400" dirty="0">
              <a:solidFill>
                <a:schemeClr val="bg1"/>
              </a:solidFill>
            </a:endParaRPr>
          </a:p>
        </p:txBody>
      </p:sp>
      <p:sp>
        <p:nvSpPr>
          <p:cNvPr id="14" name="TextBox 13">
            <a:extLst>
              <a:ext uri="{FF2B5EF4-FFF2-40B4-BE49-F238E27FC236}">
                <a16:creationId xmlns:a16="http://schemas.microsoft.com/office/drawing/2014/main" id="{A7FC1CD7-543A-4F34-BFD2-1F48DA3F9668}"/>
              </a:ext>
            </a:extLst>
          </p:cNvPr>
          <p:cNvSpPr txBox="1"/>
          <p:nvPr/>
        </p:nvSpPr>
        <p:spPr>
          <a:xfrm flipH="1">
            <a:off x="9154295" y="5490151"/>
            <a:ext cx="1449778" cy="307777"/>
          </a:xfrm>
          <a:prstGeom prst="rect">
            <a:avLst/>
          </a:prstGeom>
          <a:noFill/>
        </p:spPr>
        <p:txBody>
          <a:bodyPr wrap="square" rtlCol="0">
            <a:spAutoFit/>
          </a:bodyPr>
          <a:lstStyle/>
          <a:p>
            <a:r>
              <a:rPr lang="en-CA" sz="1400" dirty="0" err="1">
                <a:solidFill>
                  <a:schemeClr val="bg1"/>
                </a:solidFill>
              </a:rPr>
              <a:t>Sklearn</a:t>
            </a:r>
            <a:endParaRPr lang="en-CA" sz="1400" dirty="0">
              <a:solidFill>
                <a:schemeClr val="bg1"/>
              </a:solidFill>
            </a:endParaRPr>
          </a:p>
        </p:txBody>
      </p:sp>
    </p:spTree>
    <p:extLst>
      <p:ext uri="{BB962C8B-B14F-4D97-AF65-F5344CB8AC3E}">
        <p14:creationId xmlns:p14="http://schemas.microsoft.com/office/powerpoint/2010/main" val="730937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LDA MODEL STEPS </a:t>
            </a:r>
          </a:p>
        </p:txBody>
      </p:sp>
      <p:sp>
        <p:nvSpPr>
          <p:cNvPr id="3" name="Content Placeholder 2"/>
          <p:cNvSpPr>
            <a:spLocks noGrp="1"/>
          </p:cNvSpPr>
          <p:nvPr>
            <p:ph idx="1"/>
          </p:nvPr>
        </p:nvSpPr>
        <p:spPr>
          <a:xfrm>
            <a:off x="818712" y="2222287"/>
            <a:ext cx="6370364" cy="3636511"/>
          </a:xfrm>
        </p:spPr>
        <p:txBody>
          <a:bodyPr/>
          <a:lstStyle/>
          <a:p>
            <a:r>
              <a:rPr lang="en-US" sz="3000" dirty="0"/>
              <a:t>What is our project about?</a:t>
            </a:r>
          </a:p>
          <a:p>
            <a:pPr lvl="1"/>
            <a:r>
              <a:rPr lang="en-US" sz="3000" dirty="0"/>
              <a:t>What have we done lately?</a:t>
            </a:r>
          </a:p>
          <a:p>
            <a:pPr lvl="2"/>
            <a:r>
              <a:rPr lang="en-US" sz="3000" dirty="0"/>
              <a:t>What are we up to?</a:t>
            </a:r>
          </a:p>
          <a:p>
            <a:pPr marL="1371600" lvl="3" indent="0">
              <a:buNone/>
            </a:pPr>
            <a:endParaRPr lang="en-US" dirty="0"/>
          </a:p>
        </p:txBody>
      </p:sp>
      <p:pic>
        <p:nvPicPr>
          <p:cNvPr id="4" name="Picture 3"/>
          <p:cNvPicPr/>
          <p:nvPr/>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Lst>
          </a:blip>
          <a:srcRect l="5378" t="2907"/>
          <a:stretch/>
        </p:blipFill>
        <p:spPr bwMode="auto">
          <a:xfrm>
            <a:off x="7387628" y="1883121"/>
            <a:ext cx="4804372" cy="4974879"/>
          </a:xfrm>
          <a:prstGeom prst="rect">
            <a:avLst/>
          </a:prstGeom>
          <a:noFill/>
          <a:ln w="3175">
            <a:solidFill>
              <a:schemeClr val="bg1">
                <a:lumMod val="75000"/>
              </a:schemeClr>
            </a:solidFill>
            <a:miter lim="800000"/>
            <a:headEnd/>
            <a:tailEnd/>
          </a:ln>
        </p:spPr>
      </p:pic>
      <p:sp>
        <p:nvSpPr>
          <p:cNvPr id="7" name="Notched Right Arrow 6"/>
          <p:cNvSpPr/>
          <p:nvPr/>
        </p:nvSpPr>
        <p:spPr>
          <a:xfrm rot="10000926">
            <a:off x="7069747" y="5693975"/>
            <a:ext cx="2844915" cy="5924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742950" y="1810693"/>
            <a:ext cx="6098257" cy="5047307"/>
          </a:xfrm>
          <a:prstGeom prst="rect">
            <a:avLst/>
          </a:prstGeom>
        </p:spPr>
      </p:pic>
    </p:spTree>
    <p:extLst>
      <p:ext uri="{BB962C8B-B14F-4D97-AF65-F5344CB8AC3E}">
        <p14:creationId xmlns:p14="http://schemas.microsoft.com/office/powerpoint/2010/main" val="130743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xit" presetSubtype="4" fill="hold" grpId="0" nodeType="afterEffect">
                                  <p:stCondLst>
                                    <p:cond delay="0"/>
                                  </p:stCondLst>
                                  <p:childTnLst>
                                    <p:animEffect transition="out" filter="wipe(down)">
                                      <p:cBhvr>
                                        <p:cTn id="10" dur="500"/>
                                        <p:tgtEl>
                                          <p:spTgt spid="3">
                                            <p:txEl>
                                              <p:pRg st="0" end="0"/>
                                            </p:txEl>
                                          </p:spTgt>
                                        </p:tgtEl>
                                      </p:cBhvr>
                                    </p:animEffect>
                                    <p:set>
                                      <p:cBhvr>
                                        <p:cTn id="11" dur="1" fill="hold">
                                          <p:stCondLst>
                                            <p:cond delay="499"/>
                                          </p:stCondLst>
                                        </p:cTn>
                                        <p:tgtEl>
                                          <p:spTgt spid="3">
                                            <p:txEl>
                                              <p:pRg st="0" end="0"/>
                                            </p:txEl>
                                          </p:spTgt>
                                        </p:tgtEl>
                                        <p:attrNameLst>
                                          <p:attrName>style.visibility</p:attrName>
                                        </p:attrNameLst>
                                      </p:cBhvr>
                                      <p:to>
                                        <p:strVal val="hidden"/>
                                      </p:to>
                                    </p:set>
                                  </p:childTnLst>
                                </p:cTn>
                              </p:par>
                            </p:childTnLst>
                          </p:cTn>
                        </p:par>
                        <p:par>
                          <p:cTn id="12" fill="hold">
                            <p:stCondLst>
                              <p:cond delay="1000"/>
                            </p:stCondLst>
                            <p:childTnLst>
                              <p:par>
                                <p:cTn id="13" presetID="22" presetClass="exit" presetSubtype="4" fill="hold" grpId="0" nodeType="afterEffect">
                                  <p:stCondLst>
                                    <p:cond delay="0"/>
                                  </p:stCondLst>
                                  <p:childTnLst>
                                    <p:animEffect transition="out" filter="wipe(down)">
                                      <p:cBhvr>
                                        <p:cTn id="14" dur="500"/>
                                        <p:tgtEl>
                                          <p:spTgt spid="3">
                                            <p:txEl>
                                              <p:pRg st="1" end="1"/>
                                            </p:txEl>
                                          </p:spTgt>
                                        </p:tgtEl>
                                      </p:cBhvr>
                                    </p:animEffect>
                                    <p:set>
                                      <p:cBhvr>
                                        <p:cTn id="15" dur="1" fill="hold">
                                          <p:stCondLst>
                                            <p:cond delay="499"/>
                                          </p:stCondLst>
                                        </p:cTn>
                                        <p:tgtEl>
                                          <p:spTgt spid="3">
                                            <p:txEl>
                                              <p:pRg st="1" end="1"/>
                                            </p:txEl>
                                          </p:spTgt>
                                        </p:tgtEl>
                                        <p:attrNameLst>
                                          <p:attrName>style.visibility</p:attrName>
                                        </p:attrNameLst>
                                      </p:cBhvr>
                                      <p:to>
                                        <p:strVal val="hidden"/>
                                      </p:to>
                                    </p:set>
                                  </p:childTnLst>
                                </p:cTn>
                              </p:par>
                            </p:childTnLst>
                          </p:cTn>
                        </p:par>
                        <p:par>
                          <p:cTn id="16" fill="hold">
                            <p:stCondLst>
                              <p:cond delay="1500"/>
                            </p:stCondLst>
                            <p:childTnLst>
                              <p:par>
                                <p:cTn id="17" presetID="22" presetClass="exit" presetSubtype="4" fill="hold" grpId="0" nodeType="afterEffect">
                                  <p:stCondLst>
                                    <p:cond delay="0"/>
                                  </p:stCondLst>
                                  <p:childTnLst>
                                    <p:animEffect transition="out" filter="wipe(down)">
                                      <p:cBhvr>
                                        <p:cTn id="18" dur="500"/>
                                        <p:tgtEl>
                                          <p:spTgt spid="3">
                                            <p:txEl>
                                              <p:pRg st="2" end="2"/>
                                            </p:txEl>
                                          </p:spTgt>
                                        </p:tgtEl>
                                      </p:cBhvr>
                                    </p:animEffect>
                                    <p:set>
                                      <p:cBhvr>
                                        <p:cTn id="19" dur="1" fill="hold">
                                          <p:stCondLst>
                                            <p:cond delay="499"/>
                                          </p:stCondLst>
                                        </p:cTn>
                                        <p:tgtEl>
                                          <p:spTgt spid="3">
                                            <p:txEl>
                                              <p:pRg st="2" end="2"/>
                                            </p:txEl>
                                          </p:spTgt>
                                        </p:tgtEl>
                                        <p:attrNameLst>
                                          <p:attrName>style.visibility</p:attrName>
                                        </p:attrNameLst>
                                      </p:cBhvr>
                                      <p:to>
                                        <p:strVal val="hidden"/>
                                      </p:to>
                                    </p:set>
                                  </p:childTnLst>
                                </p:cTn>
                              </p:par>
                              <p:par>
                                <p:cTn id="20" presetID="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B0B6-4B2A-4C85-A950-8C7DF08F192A}"/>
              </a:ext>
            </a:extLst>
          </p:cNvPr>
          <p:cNvSpPr>
            <a:spLocks noGrp="1"/>
          </p:cNvSpPr>
          <p:nvPr>
            <p:ph type="title"/>
          </p:nvPr>
        </p:nvSpPr>
        <p:spPr/>
        <p:txBody>
          <a:bodyPr/>
          <a:lstStyle/>
          <a:p>
            <a:r>
              <a:rPr lang="en-IN" dirty="0"/>
              <a:t>CLASSIFICATION MODEL – TEAM ALLOCATION</a:t>
            </a:r>
          </a:p>
        </p:txBody>
      </p:sp>
      <p:sp>
        <p:nvSpPr>
          <p:cNvPr id="3" name="Content Placeholder 2">
            <a:extLst>
              <a:ext uri="{FF2B5EF4-FFF2-40B4-BE49-F238E27FC236}">
                <a16:creationId xmlns:a16="http://schemas.microsoft.com/office/drawing/2014/main" id="{C0ED0C73-3477-48E9-90AD-87DADF1D4A6F}"/>
              </a:ext>
            </a:extLst>
          </p:cNvPr>
          <p:cNvSpPr>
            <a:spLocks noGrp="1"/>
          </p:cNvSpPr>
          <p:nvPr>
            <p:ph idx="1"/>
          </p:nvPr>
        </p:nvSpPr>
        <p:spPr>
          <a:xfrm>
            <a:off x="818711" y="2313708"/>
            <a:ext cx="10638997" cy="3145191"/>
          </a:xfrm>
        </p:spPr>
        <p:txBody>
          <a:bodyPr>
            <a:normAutofit/>
          </a:bodyPr>
          <a:lstStyle/>
          <a:p>
            <a:pPr>
              <a:buFont typeface="Wingdings" panose="05000000000000000000" pitchFamily="2" charset="2"/>
              <a:buChar char="Ø"/>
            </a:pPr>
            <a:r>
              <a:rPr lang="en-US" dirty="0"/>
              <a:t>Once the root cause is identified using LDA. The next phase is to allocate the incident tickets to the appropriate team.</a:t>
            </a:r>
          </a:p>
          <a:p>
            <a:pPr>
              <a:buFont typeface="Wingdings" panose="05000000000000000000" pitchFamily="2" charset="2"/>
              <a:buChar char="Ø"/>
            </a:pPr>
            <a:r>
              <a:rPr lang="en-US" dirty="0"/>
              <a:t>LSTM classification models ability to predict a new incident tickets to the right team</a:t>
            </a:r>
          </a:p>
          <a:p>
            <a:pPr>
              <a:buFont typeface="Wingdings" panose="05000000000000000000" pitchFamily="2" charset="2"/>
              <a:buChar char="Ø"/>
            </a:pPr>
            <a:r>
              <a:rPr lang="en-US" dirty="0"/>
              <a:t>LSTM is a type of RNNs using TensorFlow 2.5 &amp; </a:t>
            </a:r>
            <a:r>
              <a:rPr lang="en-US" dirty="0" err="1"/>
              <a:t>Keras</a:t>
            </a:r>
            <a:r>
              <a:rPr lang="en-US" dirty="0"/>
              <a:t>. </a:t>
            </a:r>
          </a:p>
          <a:p>
            <a:pPr>
              <a:buFont typeface="Wingdings" panose="05000000000000000000" pitchFamily="2" charset="2"/>
              <a:buChar char="Ø"/>
            </a:pPr>
            <a:r>
              <a:rPr lang="en-US" dirty="0"/>
              <a:t>The input are sequences of words, output is one single class or label. </a:t>
            </a:r>
          </a:p>
        </p:txBody>
      </p:sp>
    </p:spTree>
    <p:extLst>
      <p:ext uri="{BB962C8B-B14F-4D97-AF65-F5344CB8AC3E}">
        <p14:creationId xmlns:p14="http://schemas.microsoft.com/office/powerpoint/2010/main" val="3280407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MODEL – LSTM</a:t>
            </a:r>
          </a:p>
        </p:txBody>
      </p:sp>
      <p:sp>
        <p:nvSpPr>
          <p:cNvPr id="3" name="Content Placeholder 2"/>
          <p:cNvSpPr>
            <a:spLocks noGrp="1"/>
          </p:cNvSpPr>
          <p:nvPr>
            <p:ph idx="1"/>
          </p:nvPr>
        </p:nvSpPr>
        <p:spPr>
          <a:xfrm>
            <a:off x="818712" y="2222287"/>
            <a:ext cx="6370364" cy="3636511"/>
          </a:xfrm>
        </p:spPr>
        <p:txBody>
          <a:bodyPr/>
          <a:lstStyle/>
          <a:p>
            <a:r>
              <a:rPr lang="en-US" sz="3000" dirty="0"/>
              <a:t>What is our project about?</a:t>
            </a:r>
          </a:p>
          <a:p>
            <a:pPr lvl="1"/>
            <a:r>
              <a:rPr lang="en-US" sz="3000" dirty="0"/>
              <a:t>What have we done lately?</a:t>
            </a:r>
          </a:p>
          <a:p>
            <a:pPr lvl="2"/>
            <a:r>
              <a:rPr lang="en-US" sz="3000" dirty="0"/>
              <a:t>What are we up to?</a:t>
            </a:r>
          </a:p>
          <a:p>
            <a:pPr marL="1371600" lvl="3" indent="0">
              <a:buNone/>
            </a:pPr>
            <a:endParaRPr lang="en-US" dirty="0"/>
          </a:p>
        </p:txBody>
      </p:sp>
      <p:pic>
        <p:nvPicPr>
          <p:cNvPr id="4" name="Picture 3"/>
          <p:cNvPicPr/>
          <p:nvPr/>
        </p:nvPicPr>
        <p:blipFill rotWithShape="1">
          <a:blip r:embed="rId2" cstate="print">
            <a:extLst>
              <a:ext uri="{BEBA8EAE-BF5A-486C-A8C5-ECC9F3942E4B}">
                <a14:imgProps xmlns:a14="http://schemas.microsoft.com/office/drawing/2010/main">
                  <a14:imgLayer r:embed="rId3">
                    <a14:imgEffect>
                      <a14:saturation sat="400000"/>
                    </a14:imgEffect>
                  </a14:imgLayer>
                </a14:imgProps>
              </a:ext>
            </a:extLst>
          </a:blip>
          <a:srcRect l="5378" t="2907"/>
          <a:stretch/>
        </p:blipFill>
        <p:spPr bwMode="auto">
          <a:xfrm>
            <a:off x="7387628" y="1883121"/>
            <a:ext cx="4804372" cy="4974879"/>
          </a:xfrm>
          <a:prstGeom prst="rect">
            <a:avLst/>
          </a:prstGeom>
          <a:noFill/>
          <a:ln w="3175">
            <a:solidFill>
              <a:schemeClr val="bg1">
                <a:lumMod val="75000"/>
              </a:schemeClr>
            </a:solidFill>
            <a:miter lim="800000"/>
            <a:headEnd/>
            <a:tailEnd/>
          </a:ln>
        </p:spPr>
      </p:pic>
      <p:sp>
        <p:nvSpPr>
          <p:cNvPr id="7" name="Notched Right Arrow 6"/>
          <p:cNvSpPr/>
          <p:nvPr/>
        </p:nvSpPr>
        <p:spPr>
          <a:xfrm rot="10800000">
            <a:off x="6925900" y="6120074"/>
            <a:ext cx="2798235" cy="57053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16047" y="2000393"/>
            <a:ext cx="6310265" cy="4801314"/>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marL="285750" indent="-285750">
              <a:buFont typeface="Arial" panose="020B0604020202020204" pitchFamily="34" charset="0"/>
              <a:buChar char="•"/>
            </a:pPr>
            <a:r>
              <a:rPr lang="en-US" dirty="0"/>
              <a:t>Build </a:t>
            </a:r>
            <a:r>
              <a:rPr lang="en-US" dirty="0" err="1"/>
              <a:t>tf.keras.Sequential</a:t>
            </a:r>
            <a:r>
              <a:rPr lang="en-US" dirty="0"/>
              <a:t> model, start with  embedding layer. (stores one vector per word, it converts the sequences of word indices into sequences of vectors).</a:t>
            </a:r>
          </a:p>
          <a:p>
            <a:pPr marL="285750" indent="-285750">
              <a:buFont typeface="Arial" panose="020B0604020202020204" pitchFamily="34" charset="0"/>
              <a:buChar char="•"/>
            </a:pPr>
            <a:r>
              <a:rPr lang="en-US" dirty="0"/>
              <a:t>After training, words with similar meanings often have the similar vectors.</a:t>
            </a:r>
          </a:p>
          <a:p>
            <a:pPr marL="285750" indent="-285750">
              <a:buFont typeface="Arial" panose="020B0604020202020204" pitchFamily="34" charset="0"/>
              <a:buChar char="•"/>
            </a:pPr>
            <a:r>
              <a:rPr lang="en-US" dirty="0"/>
              <a:t>Bidirectional wrapper is used with a LSTM layer, this propagates the input forwards and backwards through the LSTM layer and then concatenates the outputs. </a:t>
            </a:r>
          </a:p>
          <a:p>
            <a:pPr marL="285750" indent="-285750">
              <a:buFont typeface="Arial" panose="020B0604020202020204" pitchFamily="34" charset="0"/>
              <a:buChar char="•"/>
            </a:pPr>
            <a:r>
              <a:rPr lang="en-US" dirty="0"/>
              <a:t>We then fit it to a dense neural network to do classification.</a:t>
            </a:r>
          </a:p>
          <a:p>
            <a:pPr marL="285750" indent="-285750">
              <a:buFont typeface="Arial" panose="020B0604020202020204" pitchFamily="34" charset="0"/>
              <a:buChar char="•"/>
            </a:pPr>
            <a:r>
              <a:rPr lang="en-US" dirty="0"/>
              <a:t>Use </a:t>
            </a:r>
            <a:r>
              <a:rPr lang="en-US" dirty="0" err="1"/>
              <a:t>relu</a:t>
            </a:r>
            <a:r>
              <a:rPr lang="en-US" dirty="0"/>
              <a:t> in place of </a:t>
            </a:r>
            <a:r>
              <a:rPr lang="en-US" dirty="0" err="1"/>
              <a:t>tahn</a:t>
            </a:r>
            <a:r>
              <a:rPr lang="en-US" dirty="0"/>
              <a:t> function since they are very good alternatives of each other.</a:t>
            </a:r>
          </a:p>
          <a:p>
            <a:pPr marL="285750" indent="-285750">
              <a:buFont typeface="Arial" panose="020B0604020202020204" pitchFamily="34" charset="0"/>
              <a:buChar char="•"/>
            </a:pPr>
            <a:r>
              <a:rPr lang="en-US" dirty="0"/>
              <a:t>Add Dense layer with 6 units and </a:t>
            </a:r>
            <a:r>
              <a:rPr lang="en-US" dirty="0" err="1"/>
              <a:t>softmax</a:t>
            </a:r>
            <a:r>
              <a:rPr lang="en-US" dirty="0"/>
              <a:t> activation. When we have multiple outputs, </a:t>
            </a:r>
            <a:r>
              <a:rPr lang="en-US" dirty="0" err="1"/>
              <a:t>softmax</a:t>
            </a:r>
            <a:r>
              <a:rPr lang="en-US" dirty="0"/>
              <a:t> converts outputs layers into a probability distribution.</a:t>
            </a:r>
          </a:p>
        </p:txBody>
      </p:sp>
    </p:spTree>
    <p:extLst>
      <p:ext uri="{BB962C8B-B14F-4D97-AF65-F5344CB8AC3E}">
        <p14:creationId xmlns:p14="http://schemas.microsoft.com/office/powerpoint/2010/main" val="370752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22" presetClass="exit" presetSubtype="4" fill="hold" grpId="0" nodeType="afterEffect">
                                  <p:stCondLst>
                                    <p:cond delay="0"/>
                                  </p:stCondLst>
                                  <p:childTnLst>
                                    <p:animEffect transition="out" filter="wipe(down)">
                                      <p:cBhvr>
                                        <p:cTn id="10" dur="500"/>
                                        <p:tgtEl>
                                          <p:spTgt spid="3">
                                            <p:txEl>
                                              <p:pRg st="0" end="0"/>
                                            </p:txEl>
                                          </p:spTgt>
                                        </p:tgtEl>
                                      </p:cBhvr>
                                    </p:animEffect>
                                    <p:set>
                                      <p:cBhvr>
                                        <p:cTn id="11" dur="1" fill="hold">
                                          <p:stCondLst>
                                            <p:cond delay="499"/>
                                          </p:stCondLst>
                                        </p:cTn>
                                        <p:tgtEl>
                                          <p:spTgt spid="3">
                                            <p:txEl>
                                              <p:pRg st="0" end="0"/>
                                            </p:txEl>
                                          </p:spTgt>
                                        </p:tgtEl>
                                        <p:attrNameLst>
                                          <p:attrName>style.visibility</p:attrName>
                                        </p:attrNameLst>
                                      </p:cBhvr>
                                      <p:to>
                                        <p:strVal val="hidden"/>
                                      </p:to>
                                    </p:set>
                                  </p:childTnLst>
                                </p:cTn>
                              </p:par>
                            </p:childTnLst>
                          </p:cTn>
                        </p:par>
                        <p:par>
                          <p:cTn id="12" fill="hold">
                            <p:stCondLst>
                              <p:cond delay="1000"/>
                            </p:stCondLst>
                            <p:childTnLst>
                              <p:par>
                                <p:cTn id="13" presetID="22" presetClass="exit" presetSubtype="4" fill="hold" grpId="0" nodeType="afterEffect">
                                  <p:stCondLst>
                                    <p:cond delay="0"/>
                                  </p:stCondLst>
                                  <p:childTnLst>
                                    <p:animEffect transition="out" filter="wipe(down)">
                                      <p:cBhvr>
                                        <p:cTn id="14" dur="500"/>
                                        <p:tgtEl>
                                          <p:spTgt spid="3">
                                            <p:txEl>
                                              <p:pRg st="1" end="1"/>
                                            </p:txEl>
                                          </p:spTgt>
                                        </p:tgtEl>
                                      </p:cBhvr>
                                    </p:animEffect>
                                    <p:set>
                                      <p:cBhvr>
                                        <p:cTn id="15" dur="1" fill="hold">
                                          <p:stCondLst>
                                            <p:cond delay="499"/>
                                          </p:stCondLst>
                                        </p:cTn>
                                        <p:tgtEl>
                                          <p:spTgt spid="3">
                                            <p:txEl>
                                              <p:pRg st="1" end="1"/>
                                            </p:txEl>
                                          </p:spTgt>
                                        </p:tgtEl>
                                        <p:attrNameLst>
                                          <p:attrName>style.visibility</p:attrName>
                                        </p:attrNameLst>
                                      </p:cBhvr>
                                      <p:to>
                                        <p:strVal val="hidden"/>
                                      </p:to>
                                    </p:set>
                                  </p:childTnLst>
                                </p:cTn>
                              </p:par>
                            </p:childTnLst>
                          </p:cTn>
                        </p:par>
                        <p:par>
                          <p:cTn id="16" fill="hold">
                            <p:stCondLst>
                              <p:cond delay="1500"/>
                            </p:stCondLst>
                            <p:childTnLst>
                              <p:par>
                                <p:cTn id="17" presetID="22" presetClass="exit" presetSubtype="4" fill="hold" grpId="0" nodeType="afterEffect">
                                  <p:stCondLst>
                                    <p:cond delay="0"/>
                                  </p:stCondLst>
                                  <p:childTnLst>
                                    <p:animEffect transition="out" filter="wipe(down)">
                                      <p:cBhvr>
                                        <p:cTn id="18" dur="500"/>
                                        <p:tgtEl>
                                          <p:spTgt spid="3">
                                            <p:txEl>
                                              <p:pRg st="2" end="2"/>
                                            </p:txEl>
                                          </p:spTgt>
                                        </p:tgtEl>
                                      </p:cBhvr>
                                    </p:animEffect>
                                    <p:set>
                                      <p:cBhvr>
                                        <p:cTn id="19"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MODEL - LSTM</a:t>
            </a:r>
          </a:p>
        </p:txBody>
      </p:sp>
      <p:sp>
        <p:nvSpPr>
          <p:cNvPr id="5" name="Content Placeholder 4"/>
          <p:cNvSpPr>
            <a:spLocks noGrp="1"/>
          </p:cNvSpPr>
          <p:nvPr>
            <p:ph sz="half" idx="2"/>
          </p:nvPr>
        </p:nvSpPr>
        <p:spPr>
          <a:xfrm>
            <a:off x="6187415" y="2651792"/>
            <a:ext cx="5194583" cy="3638764"/>
          </a:xfrm>
        </p:spPr>
        <p:txBody>
          <a:bodyPr>
            <a:normAutofit fontScale="92500" lnSpcReduction="20000"/>
          </a:bodyPr>
          <a:lstStyle/>
          <a:p>
            <a:r>
              <a:rPr lang="en-US" dirty="0"/>
              <a:t>Sequential model </a:t>
            </a:r>
          </a:p>
          <a:p>
            <a:r>
              <a:rPr lang="en-US" dirty="0"/>
              <a:t>The Bidirectional wrapper was used with a LSTM layer; this propagates the input forwards and backwards through the LSTM layer and then concatenated the outputs. This helps LSTM to learn long term dependencies. </a:t>
            </a:r>
          </a:p>
          <a:p>
            <a:r>
              <a:rPr lang="en-US" dirty="0"/>
              <a:t>We then fit it to a dense neural network to do classification. </a:t>
            </a:r>
          </a:p>
          <a:p>
            <a:r>
              <a:rPr lang="en-US" dirty="0"/>
              <a:t>We used </a:t>
            </a:r>
            <a:r>
              <a:rPr lang="en-US" i="1" dirty="0" err="1"/>
              <a:t>relu</a:t>
            </a:r>
            <a:r>
              <a:rPr lang="en-US" dirty="0"/>
              <a:t> as the activation function.</a:t>
            </a:r>
          </a:p>
          <a:p>
            <a:r>
              <a:rPr lang="en-US" dirty="0"/>
              <a:t>A dense layer with 6 units and </a:t>
            </a:r>
            <a:r>
              <a:rPr lang="en-US" dirty="0" err="1"/>
              <a:t>softmax</a:t>
            </a:r>
            <a:r>
              <a:rPr lang="en-US" dirty="0"/>
              <a:t> activation. W is added.</a:t>
            </a:r>
          </a:p>
          <a:p>
            <a:r>
              <a:rPr lang="en-US" dirty="0"/>
              <a:t>A dropout layer of 0.5 is added to the model to avoid </a:t>
            </a:r>
            <a:r>
              <a:rPr lang="en-US" dirty="0" err="1"/>
              <a:t>overfitting</a:t>
            </a:r>
            <a:r>
              <a:rPr lang="en-US" dirty="0"/>
              <a:t>.</a:t>
            </a:r>
          </a:p>
        </p:txBody>
      </p:sp>
      <p:pic>
        <p:nvPicPr>
          <p:cNvPr id="9" name="Picture 8"/>
          <p:cNvPicPr/>
          <p:nvPr/>
        </p:nvPicPr>
        <p:blipFill>
          <a:blip r:embed="rId2" cstate="print"/>
          <a:srcRect/>
          <a:stretch>
            <a:fillRect/>
          </a:stretch>
        </p:blipFill>
        <p:spPr bwMode="auto">
          <a:xfrm>
            <a:off x="908771" y="2710690"/>
            <a:ext cx="4508356" cy="3426874"/>
          </a:xfrm>
          <a:prstGeom prst="rect">
            <a:avLst/>
          </a:prstGeom>
          <a:noFill/>
          <a:ln w="3175">
            <a:solidFill>
              <a:schemeClr val="bg1">
                <a:lumMod val="85000"/>
              </a:schemeClr>
            </a:solidFill>
            <a:miter lim="800000"/>
            <a:headEnd/>
            <a:tailEnd/>
          </a:ln>
        </p:spPr>
      </p:pic>
    </p:spTree>
    <p:extLst>
      <p:ext uri="{BB962C8B-B14F-4D97-AF65-F5344CB8AC3E}">
        <p14:creationId xmlns:p14="http://schemas.microsoft.com/office/powerpoint/2010/main" val="752921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CLASSIFICATION MODEL</a:t>
            </a:r>
          </a:p>
        </p:txBody>
      </p:sp>
      <p:pic>
        <p:nvPicPr>
          <p:cNvPr id="1026" name="Picture 2"/>
          <p:cNvPicPr>
            <a:picLocks noChangeAspect="1" noChangeArrowheads="1"/>
          </p:cNvPicPr>
          <p:nvPr/>
        </p:nvPicPr>
        <p:blipFill>
          <a:blip r:embed="rId2"/>
          <a:srcRect/>
          <a:stretch>
            <a:fillRect/>
          </a:stretch>
        </p:blipFill>
        <p:spPr bwMode="auto">
          <a:xfrm>
            <a:off x="778020" y="2754458"/>
            <a:ext cx="4999836" cy="3216852"/>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6544296" y="2719374"/>
            <a:ext cx="4969020" cy="3316671"/>
          </a:xfrm>
          <a:prstGeom prst="rect">
            <a:avLst/>
          </a:prstGeom>
          <a:noFill/>
          <a:ln w="9525">
            <a:noFill/>
            <a:miter lim="800000"/>
            <a:headEnd/>
            <a:tailEnd/>
          </a:ln>
        </p:spPr>
      </p:pic>
    </p:spTree>
    <p:extLst>
      <p:ext uri="{BB962C8B-B14F-4D97-AF65-F5344CB8AC3E}">
        <p14:creationId xmlns:p14="http://schemas.microsoft.com/office/powerpoint/2010/main" val="752921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OF CLASSIFICATION MODEL...</a:t>
            </a:r>
          </a:p>
        </p:txBody>
      </p:sp>
      <p:sp>
        <p:nvSpPr>
          <p:cNvPr id="5" name="Content Placeholder 4"/>
          <p:cNvSpPr>
            <a:spLocks noGrp="1"/>
          </p:cNvSpPr>
          <p:nvPr>
            <p:ph sz="half" idx="2"/>
          </p:nvPr>
        </p:nvSpPr>
        <p:spPr>
          <a:xfrm>
            <a:off x="6187415" y="2416257"/>
            <a:ext cx="5194583" cy="3638764"/>
          </a:xfrm>
        </p:spPr>
        <p:txBody>
          <a:bodyPr/>
          <a:lstStyle/>
          <a:p>
            <a:r>
              <a:rPr lang="en-US" dirty="0"/>
              <a:t>The </a:t>
            </a:r>
            <a:r>
              <a:rPr lang="en-US"/>
              <a:t>classification report against </a:t>
            </a:r>
            <a:r>
              <a:rPr lang="en-US" dirty="0"/>
              <a:t>the actual and predicted labels depicts a precision, recall and f1 score between 80-95% which implies that our model is successfully able to categorize and route the incident tickets to the appropriate team (label assignment)</a:t>
            </a:r>
          </a:p>
          <a:p>
            <a:r>
              <a:rPr lang="en-US" dirty="0"/>
              <a:t>The accuracy of our model is 91% which is pretty good.</a:t>
            </a:r>
          </a:p>
        </p:txBody>
      </p:sp>
      <p:pic>
        <p:nvPicPr>
          <p:cNvPr id="7" name="Picture 6"/>
          <p:cNvPicPr/>
          <p:nvPr/>
        </p:nvPicPr>
        <p:blipFill>
          <a:blip r:embed="rId2" cstate="print"/>
          <a:srcRect/>
          <a:stretch>
            <a:fillRect/>
          </a:stretch>
        </p:blipFill>
        <p:spPr bwMode="auto">
          <a:xfrm>
            <a:off x="738565" y="2964003"/>
            <a:ext cx="4969496" cy="2744067"/>
          </a:xfrm>
          <a:prstGeom prst="rect">
            <a:avLst/>
          </a:prstGeom>
          <a:noFill/>
          <a:ln w="3175">
            <a:solidFill>
              <a:schemeClr val="bg1">
                <a:lumMod val="85000"/>
              </a:schemeClr>
            </a:solidFill>
            <a:miter lim="800000"/>
            <a:headEnd/>
            <a:tailEnd/>
          </a:ln>
        </p:spPr>
      </p:pic>
    </p:spTree>
    <p:extLst>
      <p:ext uri="{BB962C8B-B14F-4D97-AF65-F5344CB8AC3E}">
        <p14:creationId xmlns:p14="http://schemas.microsoft.com/office/powerpoint/2010/main" val="752921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3" name="Content Placeholder 2"/>
          <p:cNvSpPr>
            <a:spLocks noGrp="1"/>
          </p:cNvSpPr>
          <p:nvPr>
            <p:ph idx="1"/>
          </p:nvPr>
        </p:nvSpPr>
        <p:spPr>
          <a:xfrm>
            <a:off x="810000" y="2774301"/>
            <a:ext cx="10554574" cy="3636511"/>
          </a:xfrm>
        </p:spPr>
        <p:txBody>
          <a:bodyPr/>
          <a:lstStyle/>
          <a:p>
            <a:pPr marL="0" indent="0">
              <a:buNone/>
            </a:pPr>
            <a:endParaRPr lang="en-US" dirty="0"/>
          </a:p>
          <a:p>
            <a:r>
              <a:rPr lang="en-US" dirty="0"/>
              <a:t>INTRODUCTION</a:t>
            </a:r>
          </a:p>
          <a:p>
            <a:r>
              <a:rPr lang="en-US" dirty="0"/>
              <a:t>DATA DESCRIPTION</a:t>
            </a:r>
          </a:p>
          <a:p>
            <a:r>
              <a:rPr lang="en-US" dirty="0"/>
              <a:t>ARCHITETURE</a:t>
            </a:r>
          </a:p>
          <a:p>
            <a:r>
              <a:rPr lang="en-US" dirty="0"/>
              <a:t>MODELS – LDA, LSTM &amp; NAIVE BAYES</a:t>
            </a:r>
          </a:p>
          <a:p>
            <a:r>
              <a:rPr lang="en-US" dirty="0"/>
              <a:t>LINEAR SUM ASSIGNMENT PROBLEM</a:t>
            </a:r>
          </a:p>
          <a:p>
            <a:r>
              <a:rPr lang="en-US" dirty="0"/>
              <a:t>DEPLOYMENT – FLASK</a:t>
            </a:r>
          </a:p>
          <a:p>
            <a:r>
              <a:rPr lang="en-US" dirty="0"/>
              <a:t>CONCLUSION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06995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PROBLEM – JOB ALLOCATION</a:t>
            </a:r>
          </a:p>
        </p:txBody>
      </p:sp>
      <p:sp>
        <p:nvSpPr>
          <p:cNvPr id="3" name="Content Placeholder 2"/>
          <p:cNvSpPr>
            <a:spLocks noGrp="1"/>
          </p:cNvSpPr>
          <p:nvPr>
            <p:ph idx="1"/>
          </p:nvPr>
        </p:nvSpPr>
        <p:spPr>
          <a:xfrm>
            <a:off x="5929744" y="2222287"/>
            <a:ext cx="5443541" cy="3636511"/>
          </a:xfrm>
        </p:spPr>
        <p:txBody>
          <a:bodyPr>
            <a:normAutofit fontScale="92500" lnSpcReduction="10000"/>
          </a:bodyPr>
          <a:lstStyle/>
          <a:p>
            <a:r>
              <a:rPr lang="en-US" dirty="0"/>
              <a:t>Once the ticket is allocated to a specific team using classification model, the next step is to identify the right resource.</a:t>
            </a:r>
          </a:p>
          <a:p>
            <a:r>
              <a:rPr lang="en-US" dirty="0"/>
              <a:t>We have used linear sum assignment problem to resolve it.</a:t>
            </a:r>
          </a:p>
          <a:p>
            <a:r>
              <a:rPr lang="en-US" dirty="0"/>
              <a:t>Assigning the task among the members of a team in an efficient manner. </a:t>
            </a:r>
          </a:p>
          <a:p>
            <a:r>
              <a:rPr lang="en-US" dirty="0"/>
              <a:t>“How should the assignments be made so as to optimize the given objective”</a:t>
            </a:r>
          </a:p>
          <a:p>
            <a:r>
              <a:rPr lang="en-US" dirty="0"/>
              <a:t>Objective is to assign a number of resources to an equal number of activities so as to minimize total cost or maximize total profit of allocation. </a:t>
            </a:r>
          </a:p>
        </p:txBody>
      </p:sp>
      <p:pic>
        <p:nvPicPr>
          <p:cNvPr id="4" name="Picture 3" descr="https://www.engineeringenotes.com/wp-content/uploads/2017/03/clip_image002_thumb-7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58" y="2743199"/>
            <a:ext cx="4379729" cy="2466109"/>
          </a:xfrm>
          <a:prstGeom prst="rect">
            <a:avLst/>
          </a:prstGeom>
          <a:noFill/>
          <a:ln w="3175">
            <a:solidFill>
              <a:schemeClr val="bg1">
                <a:lumMod val="85000"/>
              </a:schemeClr>
            </a:solidFill>
          </a:ln>
        </p:spPr>
      </p:pic>
    </p:spTree>
    <p:extLst>
      <p:ext uri="{BB962C8B-B14F-4D97-AF65-F5344CB8AC3E}">
        <p14:creationId xmlns:p14="http://schemas.microsoft.com/office/powerpoint/2010/main" val="603286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TICKET PRIORITY CLASSIFICATION – NAÏVE BAYES</a:t>
            </a:r>
          </a:p>
        </p:txBody>
      </p:sp>
      <p:sp>
        <p:nvSpPr>
          <p:cNvPr id="3" name="Content Placeholder 2"/>
          <p:cNvSpPr>
            <a:spLocks noGrp="1"/>
          </p:cNvSpPr>
          <p:nvPr>
            <p:ph idx="1"/>
          </p:nvPr>
        </p:nvSpPr>
        <p:spPr>
          <a:xfrm>
            <a:off x="818716" y="2527101"/>
            <a:ext cx="10554574" cy="2904298"/>
          </a:xfrm>
        </p:spPr>
        <p:txBody>
          <a:bodyPr/>
          <a:lstStyle/>
          <a:p>
            <a:pPr lvl="0"/>
            <a:r>
              <a:rPr lang="en-US" dirty="0"/>
              <a:t>After the assignment of jobs among the team is done, the next crucial task is predicting the priority of each of the incident tickets. </a:t>
            </a:r>
          </a:p>
          <a:p>
            <a:pPr lvl="0"/>
            <a:r>
              <a:rPr lang="en-US" dirty="0"/>
              <a:t>We use Naive Bayes (NB) algorithm which is a supervised machine learning algorithm to predict the priority of the ticket by relying on labeled input data which are separated into classes. </a:t>
            </a:r>
          </a:p>
          <a:p>
            <a:pPr lvl="0"/>
            <a:r>
              <a:rPr lang="en-US" dirty="0"/>
              <a:t>The priority of the ticket type is set as either 0 (less priority) or 1 (high priority). </a:t>
            </a:r>
          </a:p>
        </p:txBody>
      </p:sp>
      <p:pic>
        <p:nvPicPr>
          <p:cNvPr id="6" name="Audio 5">
            <a:hlinkClick r:id="" action="ppaction://media"/>
            <a:extLst>
              <a:ext uri="{FF2B5EF4-FFF2-40B4-BE49-F238E27FC236}">
                <a16:creationId xmlns:a16="http://schemas.microsoft.com/office/drawing/2014/main" id="{23EAA449-DFE0-4EE6-BC06-95C938594E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5482"/>
    </mc:Choice>
    <mc:Fallback>
      <p:transition spd="slow" advTm="145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 NAÏVE BAYES</a:t>
            </a:r>
          </a:p>
        </p:txBody>
      </p:sp>
      <p:pic>
        <p:nvPicPr>
          <p:cNvPr id="4" name="Content Placeholder 4">
            <a:extLst>
              <a:ext uri="{FF2B5EF4-FFF2-40B4-BE49-F238E27FC236}">
                <a16:creationId xmlns:a16="http://schemas.microsoft.com/office/drawing/2014/main" id="{F265831B-159C-4277-9F51-D1F7E0393387}"/>
              </a:ext>
            </a:extLst>
          </p:cNvPr>
          <p:cNvPicPr>
            <a:picLocks noGrp="1"/>
          </p:cNvPicPr>
          <p:nvPr>
            <p:ph idx="1"/>
          </p:nvPr>
        </p:nvPicPr>
        <p:blipFill>
          <a:blip r:embed="rId4"/>
          <a:stretch>
            <a:fillRect/>
          </a:stretch>
        </p:blipFill>
        <p:spPr>
          <a:xfrm>
            <a:off x="968358" y="2899233"/>
            <a:ext cx="5267438" cy="2222781"/>
          </a:xfrm>
          <a:prstGeom prst="rect">
            <a:avLst/>
          </a:prstGeom>
        </p:spPr>
      </p:pic>
      <p:pic>
        <p:nvPicPr>
          <p:cNvPr id="5" name="Content Placeholder 5">
            <a:extLst>
              <a:ext uri="{FF2B5EF4-FFF2-40B4-BE49-F238E27FC236}">
                <a16:creationId xmlns:a16="http://schemas.microsoft.com/office/drawing/2014/main" id="{810DD301-972E-4632-B3E3-CD0D061BD9CE}"/>
              </a:ext>
            </a:extLst>
          </p:cNvPr>
          <p:cNvPicPr>
            <a:picLocks noGrp="1"/>
          </p:cNvPicPr>
          <p:nvPr/>
        </p:nvPicPr>
        <p:blipFill>
          <a:blip r:embed="rId5"/>
          <a:stretch>
            <a:fillRect/>
          </a:stretch>
        </p:blipFill>
        <p:spPr>
          <a:xfrm>
            <a:off x="7383566" y="2749074"/>
            <a:ext cx="3475037" cy="2523098"/>
          </a:xfrm>
          <a:prstGeom prst="rect">
            <a:avLst/>
          </a:prstGeom>
        </p:spPr>
      </p:pic>
      <p:sp>
        <p:nvSpPr>
          <p:cNvPr id="7" name="Content Placeholder 4">
            <a:extLst>
              <a:ext uri="{FF2B5EF4-FFF2-40B4-BE49-F238E27FC236}">
                <a16:creationId xmlns:a16="http://schemas.microsoft.com/office/drawing/2014/main" id="{8EDAFF83-7D1E-4EF3-90F0-751982B40FF5}"/>
              </a:ext>
            </a:extLst>
          </p:cNvPr>
          <p:cNvSpPr txBox="1">
            <a:spLocks/>
          </p:cNvSpPr>
          <p:nvPr/>
        </p:nvSpPr>
        <p:spPr>
          <a:xfrm>
            <a:off x="1041213" y="5507024"/>
            <a:ext cx="9622204" cy="970451"/>
          </a:xfrm>
          <a:prstGeom prst="rect">
            <a:avLst/>
          </a:prstGeom>
        </p:spPr>
        <p:txBody>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The accuracy of our model is 98% which is pretty good.</a:t>
            </a:r>
          </a:p>
        </p:txBody>
      </p:sp>
      <p:pic>
        <p:nvPicPr>
          <p:cNvPr id="6" name="Audio 5">
            <a:hlinkClick r:id="" action="ppaction://media"/>
            <a:extLst>
              <a:ext uri="{FF2B5EF4-FFF2-40B4-BE49-F238E27FC236}">
                <a16:creationId xmlns:a16="http://schemas.microsoft.com/office/drawing/2014/main" id="{CE354C56-62B5-4EB5-AE08-1987465126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25533261"/>
      </p:ext>
    </p:extLst>
  </p:cSld>
  <p:clrMapOvr>
    <a:masterClrMapping/>
  </p:clrMapOvr>
  <mc:AlternateContent xmlns:mc="http://schemas.openxmlformats.org/markup-compatibility/2006">
    <mc:Choice xmlns:p14="http://schemas.microsoft.com/office/powerpoint/2010/main" Requires="p14">
      <p:transition spd="slow" p14:dur="2000" advTm="79375"/>
    </mc:Choice>
    <mc:Fallback>
      <p:transition spd="slow" advTm="79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5486" x="3516313" y="6824663"/>
          <p14:tracePt t="15780" x="2757488" y="6689725"/>
          <p14:tracePt t="15785" x="2544763" y="6519863"/>
          <p14:tracePt t="15792" x="2312988" y="6351588"/>
          <p14:tracePt t="15800" x="2076450" y="6157913"/>
          <p14:tracePt t="15806" x="1819275" y="5964238"/>
          <p14:tracePt t="15813" x="1581150" y="5795963"/>
          <p14:tracePt t="15821" x="1393825" y="5638800"/>
          <p14:tracePt t="15827" x="1187450" y="5489575"/>
          <p14:tracePt t="15835" x="1031875" y="5370513"/>
          <p14:tracePt t="15841" x="868363" y="5232400"/>
          <p14:tracePt t="15848" x="750888" y="5113338"/>
          <p14:tracePt t="15855" x="650875" y="5019675"/>
          <p14:tracePt t="15863" x="581025" y="4938713"/>
          <p14:tracePt t="15869" x="519113" y="4857750"/>
          <p14:tracePt t="15876" x="468313" y="4776788"/>
          <p14:tracePt t="15883" x="431800" y="4694238"/>
          <p14:tracePt t="15890" x="412750" y="4619625"/>
          <p14:tracePt t="15897" x="412750" y="4545013"/>
          <p14:tracePt t="15904" x="425450" y="4464050"/>
          <p14:tracePt t="15911" x="457200" y="4376738"/>
          <p14:tracePt t="15918" x="506413" y="4294188"/>
          <p14:tracePt t="15925" x="561975" y="4213225"/>
          <p14:tracePt t="15932" x="650875" y="4119563"/>
          <p14:tracePt t="15940" x="744538" y="4044950"/>
          <p14:tracePt t="15947" x="850900" y="3957638"/>
          <p14:tracePt t="15953" x="981075" y="3863975"/>
          <p14:tracePt t="15960" x="1106488" y="3794125"/>
          <p14:tracePt t="15966" x="1231900" y="3713163"/>
          <p14:tracePt t="15973" x="1370013" y="3657600"/>
          <p14:tracePt t="15981" x="1506538" y="3600450"/>
          <p14:tracePt t="15989" x="1651000" y="3525838"/>
          <p14:tracePt t="15996" x="1781175" y="3481388"/>
          <p14:tracePt t="16002" x="1925638" y="3425825"/>
          <p14:tracePt t="16009" x="2057400" y="3381375"/>
          <p14:tracePt t="16016" x="2206625" y="3344863"/>
          <p14:tracePt t="16023" x="2338388" y="3300413"/>
          <p14:tracePt t="16029" x="2451100" y="3281363"/>
          <p14:tracePt t="16037" x="2557463" y="3251200"/>
          <p14:tracePt t="16044" x="2682875" y="3232150"/>
          <p14:tracePt t="16051" x="2770188" y="3219450"/>
          <p14:tracePt t="16058" x="2895600" y="3200400"/>
          <p14:tracePt t="16064" x="3019425" y="3187700"/>
          <p14:tracePt t="16072" x="3132138" y="3187700"/>
          <p14:tracePt t="16080" x="3244850" y="3181350"/>
          <p14:tracePt t="16086" x="3357563" y="3181350"/>
          <p14:tracePt t="16092" x="3482975" y="3181350"/>
          <p14:tracePt t="16099" x="3582988" y="3181350"/>
          <p14:tracePt t="16107" x="3683000" y="3181350"/>
          <p14:tracePt t="16114" x="3770313" y="3194050"/>
          <p14:tracePt t="16122" x="3857625" y="3200400"/>
          <p14:tracePt t="16128" x="3944938" y="3213100"/>
          <p14:tracePt t="16135" x="4044950" y="3219450"/>
          <p14:tracePt t="16142" x="4144963" y="3232150"/>
          <p14:tracePt t="16149" x="4251325" y="3263900"/>
          <p14:tracePt t="16156" x="4351338" y="3281363"/>
          <p14:tracePt t="16163" x="4464050" y="3306763"/>
          <p14:tracePt t="16170" x="4595813" y="3344863"/>
          <p14:tracePt t="16177" x="4725988" y="3394075"/>
          <p14:tracePt t="16183" x="4845050" y="3432175"/>
          <p14:tracePt t="16190" x="4957763" y="3463925"/>
          <p14:tracePt t="16198" x="5051425" y="3513138"/>
          <p14:tracePt t="16205" x="5145088" y="3570288"/>
          <p14:tracePt t="16212" x="5238750" y="3638550"/>
          <p14:tracePt t="16219" x="5334000" y="3713163"/>
          <p14:tracePt t="16225" x="5427663" y="3787775"/>
          <p14:tracePt t="16232" x="5495925" y="3883025"/>
          <p14:tracePt t="16239" x="5557838" y="3970338"/>
          <p14:tracePt t="16245" x="5621338" y="4044950"/>
          <p14:tracePt t="16253" x="5657850" y="4119563"/>
          <p14:tracePt t="16259" x="5702300" y="4213225"/>
          <p14:tracePt t="16267" x="5727700" y="4294188"/>
          <p14:tracePt t="16274" x="5757863" y="4383088"/>
          <p14:tracePt t="16280" x="5770563" y="4457700"/>
          <p14:tracePt t="16288" x="5776913" y="4525963"/>
          <p14:tracePt t="16295" x="5789613" y="4576763"/>
          <p14:tracePt t="16302" x="5783263" y="4632325"/>
          <p14:tracePt t="16309" x="5776913" y="4657725"/>
          <p14:tracePt t="16315" x="5751513" y="4700588"/>
          <p14:tracePt t="16322" x="5734050" y="4745038"/>
          <p14:tracePt t="16329" x="5708650" y="4789488"/>
          <p14:tracePt t="16336" x="5683250" y="4832350"/>
          <p14:tracePt t="16343" x="5645150" y="4864100"/>
          <p14:tracePt t="16350" x="5608638" y="4913313"/>
          <p14:tracePt t="16358" x="5583238" y="4957763"/>
          <p14:tracePt t="16365" x="5538788" y="5000625"/>
          <p14:tracePt t="16373" x="5502275" y="5032375"/>
          <p14:tracePt t="16379" x="5457825" y="5064125"/>
          <p14:tracePt t="16386" x="5414963" y="5089525"/>
          <p14:tracePt t="16393" x="5370513" y="5113338"/>
          <p14:tracePt t="16401" x="5327650" y="5138738"/>
          <p14:tracePt t="16407" x="5295900" y="5157788"/>
          <p14:tracePt t="16413" x="5257800" y="5170488"/>
          <p14:tracePt t="16421" x="5227638" y="5189538"/>
          <p14:tracePt t="16429" x="5195888" y="5200650"/>
          <p14:tracePt t="16435" x="5157788" y="5200650"/>
          <p14:tracePt t="16442" x="5114925" y="5213350"/>
          <p14:tracePt t="16449" x="5089525" y="5213350"/>
          <p14:tracePt t="16456" x="5051425" y="5213350"/>
          <p14:tracePt t="16462" x="5021263" y="5213350"/>
          <p14:tracePt t="16470" x="4983163" y="5213350"/>
          <p14:tracePt t="16477" x="4938713" y="5200650"/>
          <p14:tracePt t="16484" x="4914900" y="5194300"/>
          <p14:tracePt t="16491" x="4883150" y="5189538"/>
          <p14:tracePt t="16497" x="4851400" y="5183188"/>
          <p14:tracePt t="16505" x="4826000" y="5176838"/>
          <p14:tracePt t="16513" x="4795838" y="5176838"/>
          <p14:tracePt t="16519" x="4757738" y="5164138"/>
          <p14:tracePt t="16525" x="4721225" y="5164138"/>
          <p14:tracePt t="16533" x="4689475" y="5164138"/>
          <p14:tracePt t="16540" x="4664075" y="5164138"/>
          <p14:tracePt t="16546" x="4632325" y="5164138"/>
          <p14:tracePt t="16555" x="4608513" y="5164138"/>
          <p14:tracePt t="16560" x="4576763" y="5164138"/>
          <p14:tracePt t="16568" x="4551363" y="5164138"/>
          <p14:tracePt t="16574" x="4521200" y="5164138"/>
          <p14:tracePt t="16582" x="4483100" y="5164138"/>
          <p14:tracePt t="16588" x="4464050" y="5164138"/>
          <p14:tracePt t="16595" x="4438650" y="5164138"/>
          <p14:tracePt t="16603" x="4414838" y="5164138"/>
          <p14:tracePt t="16610" x="4389438" y="5164138"/>
          <p14:tracePt t="16617" x="4364038" y="5164138"/>
          <p14:tracePt t="16624" x="4332288" y="5164138"/>
          <p14:tracePt t="16630" x="4308475" y="5164138"/>
          <p14:tracePt t="16637" x="4276725" y="5164138"/>
          <p14:tracePt t="16645" x="4257675" y="5164138"/>
          <p14:tracePt t="16652" x="4238625" y="5164138"/>
          <p14:tracePt t="16658" x="4208463" y="5164138"/>
          <p14:tracePt t="16665" x="4195763" y="5164138"/>
          <p14:tracePt t="16672" x="4176713" y="5164138"/>
          <p14:tracePt t="16679" x="4164013" y="5164138"/>
          <p14:tracePt t="16686" x="4144963" y="5164138"/>
          <p14:tracePt t="16693" x="4114800" y="5164138"/>
          <p14:tracePt t="16700" x="4089400" y="5157788"/>
          <p14:tracePt t="16707" x="4070350" y="5157788"/>
          <p14:tracePt t="16714" x="4032250" y="5157788"/>
          <p14:tracePt t="16721" x="3989388" y="5145088"/>
          <p14:tracePt t="16730" x="3957638" y="5145088"/>
          <p14:tracePt t="16736" x="3932238" y="5132388"/>
          <p14:tracePt t="16742" x="3889375" y="5126038"/>
          <p14:tracePt t="16749" x="3863975" y="5119688"/>
          <p14:tracePt t="16756" x="3838575" y="5113338"/>
          <p14:tracePt t="16763" x="3819525" y="5106988"/>
          <p14:tracePt t="16771" x="3808413" y="5100638"/>
          <p14:tracePt t="16778" x="3795713" y="5094288"/>
          <p14:tracePt t="16785" x="3789363" y="5089525"/>
          <p14:tracePt t="16791" x="3776663" y="5089525"/>
          <p14:tracePt t="16798" x="3770313" y="5089525"/>
          <p14:tracePt t="16806" x="3763963" y="5083175"/>
          <p14:tracePt t="16820" x="3751263" y="5083175"/>
          <p14:tracePt t="16827" x="3744913" y="5083175"/>
          <p14:tracePt t="16834" x="3732213" y="5083175"/>
          <p14:tracePt t="16840" x="3725863" y="5083175"/>
          <p14:tracePt t="16846" x="3713163" y="5083175"/>
          <p14:tracePt t="17679" x="3757613" y="5083175"/>
          <p14:tracePt t="17686" x="3825875" y="5070475"/>
          <p14:tracePt t="17693" x="3889375" y="5064125"/>
          <p14:tracePt t="17701" x="3951288" y="5051425"/>
          <p14:tracePt t="17708" x="4002088" y="5051425"/>
          <p14:tracePt t="17714" x="4070350" y="5045075"/>
          <p14:tracePt t="17722" x="4119563" y="5045075"/>
          <p14:tracePt t="17730" x="4170363" y="5045075"/>
          <p14:tracePt t="17736" x="4232275" y="5045075"/>
          <p14:tracePt t="17742" x="4283075" y="5045075"/>
          <p14:tracePt t="17749" x="4338638" y="5051425"/>
          <p14:tracePt t="17756" x="4376738" y="5064125"/>
          <p14:tracePt t="17763" x="4425950" y="5064125"/>
          <p14:tracePt t="17771" x="4451350" y="5064125"/>
          <p14:tracePt t="17778" x="4489450" y="5070475"/>
          <p14:tracePt t="17784" x="4508500" y="5070475"/>
          <p14:tracePt t="17791" x="4525963" y="5070475"/>
          <p14:tracePt t="17798" x="4545013" y="5070475"/>
          <p14:tracePt t="17805" x="4551363" y="5076825"/>
          <p14:tracePt t="17813" x="4570413" y="5076825"/>
          <p14:tracePt t="17820" x="4576763" y="5076825"/>
          <p14:tracePt t="17826" x="4583113" y="5076825"/>
          <p14:tracePt t="17834" x="4589463" y="5076825"/>
          <p14:tracePt t="17840" x="4595813" y="5076825"/>
          <p14:tracePt t="17854" x="4602163" y="5076825"/>
          <p14:tracePt t="17861" x="4608513" y="5076825"/>
          <p14:tracePt t="17869" x="4621213" y="5076825"/>
          <p14:tracePt t="17875" x="4625975" y="5076825"/>
          <p14:tracePt t="17882" x="4638675" y="5076825"/>
          <p14:tracePt t="17889" x="4651375" y="5076825"/>
          <p14:tracePt t="17896" x="4664075" y="5076825"/>
          <p14:tracePt t="17903" x="4676775" y="5083175"/>
          <p14:tracePt t="17911" x="4695825" y="5083175"/>
          <p14:tracePt t="17917" x="4721225" y="5083175"/>
          <p14:tracePt t="17924" x="4732338" y="5083175"/>
          <p14:tracePt t="17930" x="4764088" y="5083175"/>
          <p14:tracePt t="17939" x="4789488" y="5083175"/>
          <p14:tracePt t="17946" x="4821238" y="5083175"/>
          <p14:tracePt t="17952" x="4845050" y="5083175"/>
          <p14:tracePt t="17959" x="4864100" y="5083175"/>
          <p14:tracePt t="17966" x="4895850" y="5083175"/>
          <p14:tracePt t="17973" x="4921250" y="5083175"/>
          <p14:tracePt t="17980" x="4951413" y="5083175"/>
          <p14:tracePt t="17988" x="4970463" y="5083175"/>
          <p14:tracePt t="17994" x="5002213" y="5083175"/>
          <p14:tracePt t="18001" x="5027613" y="5076825"/>
          <p14:tracePt t="18008" x="5057775" y="5076825"/>
          <p14:tracePt t="18015" x="5095875" y="5064125"/>
          <p14:tracePt t="18022" x="5121275" y="5064125"/>
          <p14:tracePt t="18030" x="5151438" y="5057775"/>
          <p14:tracePt t="18036" x="5189538" y="5051425"/>
          <p14:tracePt t="18043" x="5221288" y="5045075"/>
          <p14:tracePt t="18050" x="5251450" y="5038725"/>
          <p14:tracePt t="18057" x="5283200" y="5019675"/>
          <p14:tracePt t="18063" x="5308600" y="5013325"/>
          <p14:tracePt t="18071" x="5338763" y="4989513"/>
          <p14:tracePt t="18079" x="5370513" y="4976813"/>
          <p14:tracePt t="18084" x="5402263" y="4957763"/>
          <p14:tracePt t="18091" x="5427663" y="4945063"/>
          <p14:tracePt t="18098" x="5445125" y="4919663"/>
          <p14:tracePt t="18106" x="5476875" y="4900613"/>
          <p14:tracePt t="18113" x="5514975" y="4864100"/>
          <p14:tracePt t="18120" x="5545138" y="4832350"/>
          <p14:tracePt t="18127" x="5589588" y="4794250"/>
          <p14:tracePt t="18134" x="5627688" y="4770438"/>
          <p14:tracePt t="18141" x="5670550" y="4732338"/>
          <p14:tracePt t="18147" x="5702300" y="4706938"/>
          <p14:tracePt t="18155" x="5745163" y="4694238"/>
          <p14:tracePt t="18163" x="5764213" y="4676775"/>
          <p14:tracePt t="18169" x="5795963" y="4664075"/>
          <p14:tracePt t="18175" x="5808663" y="4657725"/>
          <p14:tracePt t="18182" x="5821363" y="4651375"/>
          <p14:tracePt t="18190" x="5834063" y="4651375"/>
          <p14:tracePt t="18198" x="5834063" y="4645025"/>
          <p14:tracePt t="18204" x="5840413" y="4645025"/>
          <p14:tracePt t="18210" x="5845175" y="4645025"/>
          <p14:tracePt t="18329" x="5845175" y="4638675"/>
          <p14:tracePt t="18336" x="5845175" y="4625975"/>
          <p14:tracePt t="18350" x="5845175" y="4613275"/>
          <p14:tracePt t="18357" x="5845175" y="4600575"/>
          <p14:tracePt t="18364" x="5845175" y="4589463"/>
          <p14:tracePt t="18372" x="5845175" y="4576763"/>
          <p14:tracePt t="18379" x="5845175" y="4557713"/>
          <p14:tracePt t="18385" x="5845175" y="4545013"/>
          <p14:tracePt t="18392" x="5845175" y="4525963"/>
          <p14:tracePt t="18399" x="5845175" y="4513263"/>
          <p14:tracePt t="18407" x="5845175" y="4494213"/>
          <p14:tracePt t="18413" x="5845175" y="4476750"/>
          <p14:tracePt t="18421" x="5845175" y="4470400"/>
          <p14:tracePt t="18428" x="5845175" y="4457700"/>
          <p14:tracePt t="18434" x="5840413" y="4451350"/>
          <p14:tracePt t="18441" x="5840413" y="4438650"/>
          <p14:tracePt t="18448" x="5827713" y="4425950"/>
          <p14:tracePt t="18455" x="5821363" y="4419600"/>
          <p14:tracePt t="18464" x="5808663" y="4413250"/>
          <p14:tracePt t="18469" x="5802313" y="4406900"/>
          <p14:tracePt t="18476" x="5789613" y="4400550"/>
          <p14:tracePt t="18483" x="5776913" y="4394200"/>
          <p14:tracePt t="18490" x="5764213" y="4394200"/>
          <p14:tracePt t="18497" x="5745163" y="4394200"/>
          <p14:tracePt t="18504" x="5727700" y="4394200"/>
          <p14:tracePt t="18512" x="5702300" y="4400550"/>
          <p14:tracePt t="18518" x="5683250" y="4413250"/>
          <p14:tracePt t="18525" x="5664200" y="4419600"/>
          <p14:tracePt t="18533" x="5645150" y="4419600"/>
          <p14:tracePt t="18540" x="5621338" y="4432300"/>
          <p14:tracePt t="18546" x="5608638" y="4438650"/>
          <p14:tracePt t="18553" x="5602288" y="4438650"/>
          <p14:tracePt t="18560" x="5595938" y="4438650"/>
          <p14:tracePt t="18567" x="5589588" y="4445000"/>
          <p14:tracePt t="18574" x="5583238" y="4445000"/>
          <p14:tracePt t="18581" x="5576888" y="4451350"/>
          <p14:tracePt t="18589" x="5570538" y="4451350"/>
          <p14:tracePt t="18602" x="5557838" y="4451350"/>
          <p14:tracePt t="18617" x="5551488" y="4451350"/>
          <p14:tracePt t="18623" x="5538788" y="4451350"/>
          <p14:tracePt t="18629" x="5534025" y="4451350"/>
          <p14:tracePt t="18637" x="5521325" y="4451350"/>
          <p14:tracePt t="18644" x="5508625" y="4451350"/>
          <p14:tracePt t="18651" x="5502275" y="4451350"/>
          <p14:tracePt t="18658" x="5495925" y="4451350"/>
          <p14:tracePt t="18665" x="5489575" y="4451350"/>
          <p14:tracePt t="18672" x="5483225" y="4451350"/>
          <p14:tracePt t="18680" x="5476875" y="4451350"/>
          <p14:tracePt t="18714" x="5476875" y="4445000"/>
          <p14:tracePt t="18818" x="5476875" y="4438650"/>
          <p14:tracePt t="18846" x="5470525" y="4432300"/>
          <p14:tracePt t="18853" x="5470525" y="4425950"/>
          <p14:tracePt t="18868" x="5470525" y="4419600"/>
          <p14:tracePt t="19503" x="5470525" y="4413250"/>
          <p14:tracePt t="19510" x="5483225" y="4406900"/>
          <p14:tracePt t="19518" x="5489575" y="4406900"/>
          <p14:tracePt t="19524" x="5502275" y="4406900"/>
          <p14:tracePt t="19532" x="5521325" y="4394200"/>
          <p14:tracePt t="19539" x="5534025" y="4394200"/>
          <p14:tracePt t="19546" x="5551488" y="4383088"/>
          <p14:tracePt t="19553" x="5564188" y="4376738"/>
          <p14:tracePt t="19559" x="5589588" y="4370388"/>
          <p14:tracePt t="19566" x="5595938" y="4370388"/>
          <p14:tracePt t="19574" x="5621338" y="4364038"/>
          <p14:tracePt t="19580" x="5638800" y="4357688"/>
          <p14:tracePt t="19588" x="5651500" y="4357688"/>
          <p14:tracePt t="19597" x="5664200" y="4357688"/>
          <p14:tracePt t="19602" x="5676900" y="4351338"/>
          <p14:tracePt t="19609" x="5689600" y="4351338"/>
          <p14:tracePt t="19616" x="5702300" y="4351338"/>
          <p14:tracePt t="19623" x="5715000" y="4351338"/>
          <p14:tracePt t="19629" x="5727700" y="4351338"/>
          <p14:tracePt t="19644" x="5740400" y="4351338"/>
          <p14:tracePt t="19651" x="5751513" y="4351338"/>
          <p14:tracePt t="19657" x="5757863" y="4351338"/>
          <p14:tracePt t="19665" x="5764213" y="4351338"/>
          <p14:tracePt t="19672" x="5776913" y="4351338"/>
          <p14:tracePt t="19680" x="5783263" y="4351338"/>
          <p14:tracePt t="19692" x="5789613" y="4351338"/>
          <p14:tracePt t="19699" x="5795963" y="4351338"/>
          <p14:tracePt t="19707" x="5808663" y="4351338"/>
          <p14:tracePt t="19714" x="5821363" y="4351338"/>
          <p14:tracePt t="19728" x="5834063" y="4351338"/>
          <p14:tracePt t="19741" x="5845175" y="4351338"/>
          <p14:tracePt t="19748" x="5851525" y="4351338"/>
          <p14:tracePt t="19770" x="5857875" y="4351338"/>
          <p14:tracePt t="19784" x="5864225" y="4351338"/>
          <p14:tracePt t="21202" x="5870575" y="4351338"/>
          <p14:tracePt t="21209" x="5876925" y="4351338"/>
          <p14:tracePt t="21216" x="5883275" y="4351338"/>
          <p14:tracePt t="21223" x="5889625" y="4357688"/>
          <p14:tracePt t="21230" x="5889625" y="4364038"/>
          <p14:tracePt t="21238" x="5895975" y="4370388"/>
          <p14:tracePt t="21246" x="5908675" y="4370388"/>
          <p14:tracePt t="21252" x="5915025" y="4370388"/>
          <p14:tracePt t="21259" x="5927725" y="4376738"/>
          <p14:tracePt t="21265" x="5940425" y="4376738"/>
          <p14:tracePt t="21273" x="5951538" y="4376738"/>
          <p14:tracePt t="21280" x="5951538" y="4383088"/>
          <p14:tracePt t="21286" x="5964238" y="4387850"/>
          <p14:tracePt t="21293" x="5970588" y="4387850"/>
          <p14:tracePt t="21301" x="5983288" y="4394200"/>
          <p14:tracePt t="21308" x="5995988" y="4394200"/>
          <p14:tracePt t="21314" x="6002338" y="4394200"/>
          <p14:tracePt t="21323" x="6015038" y="4394200"/>
          <p14:tracePt t="21330" x="6027738" y="4394200"/>
          <p14:tracePt t="21336" x="6040438" y="4394200"/>
          <p14:tracePt t="21349" x="6051550" y="4394200"/>
          <p14:tracePt t="21356" x="6057900" y="4394200"/>
          <p14:tracePt t="21363" x="6070600" y="4394200"/>
          <p14:tracePt t="21370" x="6076950" y="4394200"/>
          <p14:tracePt t="21376" x="6083300" y="4400550"/>
          <p14:tracePt t="21497" x="6089650" y="4400550"/>
          <p14:tracePt t="21556" x="6096000" y="4400550"/>
          <p14:tracePt t="22572" x="6102350" y="4394200"/>
          <p14:tracePt t="22579" x="6115050" y="4387850"/>
          <p14:tracePt t="22594" x="6121400" y="4383088"/>
          <p14:tracePt t="22601" x="6127750" y="4383088"/>
          <p14:tracePt t="22614" x="6134100" y="4376738"/>
          <p14:tracePt t="22622" x="6140450" y="4370388"/>
          <p14:tracePt t="22630" x="6146800" y="4364038"/>
          <p14:tracePt t="22635" x="6151563" y="4364038"/>
          <p14:tracePt t="22643" x="6157913" y="4364038"/>
          <p14:tracePt t="22649" x="6164263" y="4357688"/>
          <p14:tracePt t="22656" x="6164263" y="4351338"/>
          <p14:tracePt t="22671" x="6176963" y="4351338"/>
          <p14:tracePt t="22677" x="6176963" y="4338638"/>
          <p14:tracePt t="22685" x="6183313" y="4338638"/>
          <p14:tracePt t="22691" x="6189663" y="4332288"/>
          <p14:tracePt t="22699" x="6196013" y="4325938"/>
          <p14:tracePt t="22705" x="6202363" y="4313238"/>
          <p14:tracePt t="22712" x="6215063" y="4306888"/>
          <p14:tracePt t="22719" x="6215063" y="4294188"/>
          <p14:tracePt t="22726" x="6227763" y="4287838"/>
          <p14:tracePt t="22734" x="6234113" y="4283075"/>
          <p14:tracePt t="22740" x="6240463" y="4270375"/>
          <p14:tracePt t="22746" x="6251575" y="4264025"/>
          <p14:tracePt t="22755" x="6257925" y="4251325"/>
          <p14:tracePt t="22762" x="6270625" y="4244975"/>
          <p14:tracePt t="22768" x="6270625" y="4238625"/>
          <p14:tracePt t="22775" x="6283325" y="4232275"/>
          <p14:tracePt t="22789" x="6289675" y="4225925"/>
          <p14:tracePt t="22797" x="6296025" y="4219575"/>
          <p14:tracePt t="22803" x="6302375" y="4213225"/>
          <p14:tracePt t="22817" x="6302375" y="4206875"/>
          <p14:tracePt t="22824" x="6308725" y="4194175"/>
          <p14:tracePt t="22831" x="6308725" y="4187825"/>
          <p14:tracePt t="22839" x="6315075" y="4187825"/>
          <p14:tracePt t="22847" x="6321425" y="4176713"/>
          <p14:tracePt t="22852" x="6321425" y="4164013"/>
          <p14:tracePt t="22859" x="6321425" y="4151313"/>
          <p14:tracePt t="22866" x="6327775" y="4138613"/>
          <p14:tracePt t="22873" x="6327775" y="4125913"/>
          <p14:tracePt t="22879" x="6334125" y="4113213"/>
          <p14:tracePt t="22888" x="6340475" y="4100513"/>
          <p14:tracePt t="22894" x="6340475" y="4087813"/>
          <p14:tracePt t="22901" x="6340475" y="4076700"/>
          <p14:tracePt t="22908" x="6346825" y="4064000"/>
          <p14:tracePt t="22915" x="6351588" y="4051300"/>
          <p14:tracePt t="22922" x="6357938" y="4038600"/>
          <p14:tracePt t="22930" x="6364288" y="4013200"/>
          <p14:tracePt t="22936" x="6370638" y="4000500"/>
          <p14:tracePt t="22943" x="6376988" y="3983038"/>
          <p14:tracePt t="22950" x="6376988" y="3970338"/>
          <p14:tracePt t="22957" x="6383338" y="3957638"/>
          <p14:tracePt t="22963" x="6389688" y="3951288"/>
          <p14:tracePt t="22971" x="6396038" y="3938588"/>
          <p14:tracePt t="22980" x="6402388" y="3925888"/>
          <p14:tracePt t="22985" x="6402388" y="3919538"/>
          <p14:tracePt t="22999" x="6402388" y="3913188"/>
          <p14:tracePt t="23006" x="6408738" y="3906838"/>
          <p14:tracePt t="23013" x="6408738" y="3894138"/>
          <p14:tracePt t="23020" x="6408738" y="3883025"/>
          <p14:tracePt t="23027" x="6408738" y="3876675"/>
          <p14:tracePt t="23034" x="6408738" y="3870325"/>
          <p14:tracePt t="23041" x="6408738" y="3857625"/>
          <p14:tracePt t="23047" x="6408738" y="3844925"/>
          <p14:tracePt t="23055" x="6415088" y="3832225"/>
          <p14:tracePt t="23064" x="6415088" y="3819525"/>
          <p14:tracePt t="23069" x="6415088" y="3806825"/>
          <p14:tracePt t="23075" x="6415088" y="3800475"/>
          <p14:tracePt t="23083" x="6415088" y="3781425"/>
          <p14:tracePt t="23090" x="6415088" y="3776663"/>
          <p14:tracePt t="23098" x="6415088" y="3763963"/>
          <p14:tracePt t="23104" x="6421438" y="3763963"/>
          <p14:tracePt t="23111" x="6421438" y="3751263"/>
          <p14:tracePt t="23118" x="6421438" y="3744913"/>
          <p14:tracePt t="23124" x="6421438" y="3732213"/>
          <p14:tracePt t="23132" x="6421438" y="3725863"/>
          <p14:tracePt t="23139" x="6421438" y="3713163"/>
          <p14:tracePt t="23153" x="6421438" y="3706813"/>
          <p14:tracePt t="23159" x="6421438" y="3694113"/>
          <p14:tracePt t="23167" x="6415088" y="3687763"/>
          <p14:tracePt t="23174" x="6408738" y="3681413"/>
          <p14:tracePt t="23181" x="6408738" y="3676650"/>
          <p14:tracePt t="23188" x="6396038" y="3663950"/>
          <p14:tracePt t="23196" x="6389688" y="3663950"/>
          <p14:tracePt t="23202" x="6383338" y="3651250"/>
          <p14:tracePt t="23209" x="6370638" y="3644900"/>
          <p14:tracePt t="23216" x="6357938" y="3638550"/>
          <p14:tracePt t="23223" x="6346825" y="3632200"/>
          <p14:tracePt t="23230" x="6334125" y="3613150"/>
          <p14:tracePt t="23237" x="6327775" y="3613150"/>
          <p14:tracePt t="23244" x="6321425" y="3613150"/>
          <p14:tracePt t="23251" x="6315075" y="3606800"/>
          <p14:tracePt t="23264" x="6296025" y="3600450"/>
          <p14:tracePt t="23272" x="6296025" y="3594100"/>
          <p14:tracePt t="23280" x="6283325" y="3594100"/>
          <p14:tracePt t="23286" x="6276975" y="3587750"/>
          <p14:tracePt t="23292" x="6264275" y="3587750"/>
          <p14:tracePt t="23299" x="6257925" y="3587750"/>
          <p14:tracePt t="23307" x="6246813" y="3587750"/>
          <p14:tracePt t="23321" x="6234113" y="3587750"/>
          <p14:tracePt t="23328" x="6227763" y="3587750"/>
          <p14:tracePt t="23335" x="6227763" y="3581400"/>
          <p14:tracePt t="23342" x="6215063" y="3581400"/>
          <p14:tracePt t="23348" x="6208713" y="3581400"/>
          <p14:tracePt t="23363" x="6202363" y="3576638"/>
          <p14:tracePt t="23370" x="6196013" y="3576638"/>
          <p14:tracePt t="23384" x="6183313" y="3576638"/>
          <p14:tracePt t="23390" x="6176963" y="3576638"/>
          <p14:tracePt t="23397" x="6170613" y="3576638"/>
          <p14:tracePt t="23404" x="6164263" y="3576638"/>
          <p14:tracePt t="23412" x="6157913" y="3576638"/>
          <p14:tracePt t="23419" x="6151563" y="3576638"/>
          <p14:tracePt t="23425" x="6146800" y="3576638"/>
          <p14:tracePt t="23439" x="6140450" y="3570288"/>
          <p14:tracePt t="23447" x="6134100" y="3570288"/>
          <p14:tracePt t="23461" x="6127750" y="3570288"/>
          <p14:tracePt t="23496" x="6121400" y="3570288"/>
          <p14:tracePt t="23509" x="6115050" y="3570288"/>
          <p14:tracePt t="23516" x="6108700" y="3570288"/>
          <p14:tracePt t="23530" x="6102350" y="3570288"/>
          <p14:tracePt t="23544" x="6096000" y="3570288"/>
          <p14:tracePt t="23551" x="6089650" y="3570288"/>
          <p14:tracePt t="23558" x="6083300" y="3570288"/>
          <p14:tracePt t="23621" x="6076950" y="3570288"/>
          <p14:tracePt t="23649" x="6070600" y="3570288"/>
          <p14:tracePt t="23662" x="6064250" y="3570288"/>
          <p14:tracePt t="23677" x="6057900" y="3570288"/>
          <p14:tracePt t="23698" x="6051550" y="3570288"/>
          <p14:tracePt t="23747" x="6045200" y="3570288"/>
          <p14:tracePt t="23823" x="6040438" y="3570288"/>
          <p14:tracePt t="23831" x="6034088" y="3570288"/>
          <p14:tracePt t="23846" x="6027738" y="3570288"/>
          <p14:tracePt t="23853" x="6021388" y="3570288"/>
          <p14:tracePt t="23858" x="6015038" y="3570288"/>
          <p14:tracePt t="23935" x="6008688" y="3570288"/>
          <p14:tracePt t="23965" x="6002338" y="3570288"/>
          <p14:tracePt t="23979" x="5995988" y="3563938"/>
          <p14:tracePt t="24027" x="5995988" y="3557588"/>
          <p14:tracePt t="24062" x="5995988" y="3551238"/>
          <p14:tracePt t="24076" x="5989638" y="3551238"/>
          <p14:tracePt t="24096" x="5983288" y="3551238"/>
          <p14:tracePt t="24187" x="5976938" y="3551238"/>
          <p14:tracePt t="24194" x="5976938" y="3544888"/>
          <p14:tracePt t="26662" x="5976938" y="3538538"/>
          <p14:tracePt t="28374" x="5983288" y="3538538"/>
          <p14:tracePt t="28381" x="5995988" y="3551238"/>
          <p14:tracePt t="28388" x="6015038" y="3551238"/>
          <p14:tracePt t="28396" x="6021388" y="3563938"/>
          <p14:tracePt t="28403" x="6034088" y="3570288"/>
          <p14:tracePt t="28410" x="6040438" y="3581400"/>
          <p14:tracePt t="28417" x="6051550" y="3587750"/>
          <p14:tracePt t="28424" x="6064250" y="3600450"/>
          <p14:tracePt t="28431" x="6076950" y="3619500"/>
          <p14:tracePt t="28438" x="6089650" y="3632200"/>
          <p14:tracePt t="28446" x="6096000" y="3638550"/>
          <p14:tracePt t="28452" x="6102350" y="3651250"/>
          <p14:tracePt t="28459" x="6108700" y="3663950"/>
          <p14:tracePt t="28465" x="6115050" y="3676650"/>
          <p14:tracePt t="28473" x="6115050" y="3687763"/>
          <p14:tracePt t="28480" x="6115050" y="3700463"/>
          <p14:tracePt t="28493" x="6115050" y="3713163"/>
          <p14:tracePt t="28500" x="6115050" y="3719513"/>
          <p14:tracePt t="28507" x="6115050" y="3732213"/>
          <p14:tracePt t="28529" x="6115050" y="3738563"/>
          <p14:tracePt t="28542" x="6115050" y="3744913"/>
          <p14:tracePt t="28556" x="6108700" y="3744913"/>
          <p14:tracePt t="28563" x="6102350" y="3744913"/>
          <p14:tracePt t="28571" x="6102350" y="3751263"/>
          <p14:tracePt t="28578" x="6096000" y="3757613"/>
          <p14:tracePt t="28584" x="6089650" y="3763963"/>
          <p14:tracePt t="28591" x="6083300" y="3776663"/>
          <p14:tracePt t="28597" x="6076950" y="3781425"/>
          <p14:tracePt t="28605" x="6076950" y="3787775"/>
          <p14:tracePt t="28613" x="6070600" y="3787775"/>
          <p14:tracePt t="28620" x="6070600" y="3794125"/>
          <p14:tracePt t="28626" x="6064250" y="3794125"/>
          <p14:tracePt t="28633" x="6057900" y="3794125"/>
          <p14:tracePt t="28640" x="6057900" y="3800475"/>
          <p14:tracePt t="29004" x="6057900" y="3806825"/>
          <p14:tracePt t="29039" x="6057900" y="3813175"/>
          <p14:tracePt t="29150" x="6051550" y="3813175"/>
          <p14:tracePt t="33338" x="6045200" y="3813175"/>
          <p14:tracePt t="33345" x="6040438" y="3825875"/>
          <p14:tracePt t="33352" x="6021388" y="3825875"/>
          <p14:tracePt t="33359" x="6015038" y="3832225"/>
          <p14:tracePt t="33366" x="6002338" y="3844925"/>
          <p14:tracePt t="33373" x="5995988" y="3844925"/>
          <p14:tracePt t="33380" x="5976938" y="3851275"/>
          <p14:tracePt t="33387" x="5964238" y="3857625"/>
          <p14:tracePt t="33394" x="5957888" y="3857625"/>
          <p14:tracePt t="33401" x="5934075" y="3863975"/>
          <p14:tracePt t="33408" x="5921375" y="3870325"/>
          <p14:tracePt t="33414" x="5902325" y="3876675"/>
          <p14:tracePt t="33422" x="5883275" y="3876675"/>
          <p14:tracePt t="33429" x="5857875" y="3883025"/>
          <p14:tracePt t="33437" x="5840413" y="3887788"/>
          <p14:tracePt t="33443" x="5821363" y="3894138"/>
          <p14:tracePt t="33449" x="5795963" y="3900488"/>
          <p14:tracePt t="33456" x="5764213" y="3900488"/>
          <p14:tracePt t="33463" x="5734050" y="3919538"/>
          <p14:tracePt t="33471" x="5689600" y="3925888"/>
          <p14:tracePt t="33479" x="5651500" y="3925888"/>
          <p14:tracePt t="33485" x="5595938" y="3938588"/>
          <p14:tracePt t="33491" x="5545138" y="3944938"/>
          <p14:tracePt t="33498" x="5508625" y="3951288"/>
          <p14:tracePt t="33505" x="5464175" y="3963988"/>
          <p14:tracePt t="33513" x="5427663" y="3970338"/>
          <p14:tracePt t="33520" x="5402263" y="3970338"/>
          <p14:tracePt t="33526" x="5376863" y="3976688"/>
          <p14:tracePt t="33533" x="5345113" y="3983038"/>
          <p14:tracePt t="33541" x="5327650" y="3987800"/>
          <p14:tracePt t="33547" x="5295900" y="3994150"/>
          <p14:tracePt t="33556" x="5276850" y="4000500"/>
          <p14:tracePt t="33563" x="5264150" y="4013200"/>
          <p14:tracePt t="33569" x="5245100" y="4019550"/>
          <p14:tracePt t="33576" x="5221288" y="4019550"/>
          <p14:tracePt t="33582" x="5214938" y="4019550"/>
          <p14:tracePt t="33589" x="5202238" y="4019550"/>
          <p14:tracePt t="33597" x="5195888" y="4019550"/>
          <p14:tracePt t="33604" x="5183188" y="4019550"/>
          <p14:tracePt t="33617" x="5176838" y="4019550"/>
          <p14:tracePt t="33624" x="5164138" y="4019550"/>
          <p14:tracePt t="33640" x="5151438" y="4019550"/>
          <p14:tracePt t="33646" x="5145088" y="4019550"/>
          <p14:tracePt t="33652" x="5138738" y="4019550"/>
          <p14:tracePt t="33660" x="5127625" y="4019550"/>
          <p14:tracePt t="33666" x="5102225" y="4019550"/>
          <p14:tracePt t="33673" x="5095875" y="4019550"/>
          <p14:tracePt t="33679" x="5064125" y="4019550"/>
          <p14:tracePt t="33687" x="5051425" y="4019550"/>
          <p14:tracePt t="33694" x="5027613" y="4019550"/>
          <p14:tracePt t="33701" x="5002213" y="4019550"/>
          <p14:tracePt t="33708" x="4983163" y="4019550"/>
          <p14:tracePt t="33715" x="4964113" y="4019550"/>
          <p14:tracePt t="33721" x="4945063" y="4019550"/>
          <p14:tracePt t="33729" x="4921250" y="4025900"/>
          <p14:tracePt t="33736" x="4902200" y="4032250"/>
          <p14:tracePt t="33743" x="4883150" y="4032250"/>
          <p14:tracePt t="33750" x="4851400" y="4038600"/>
          <p14:tracePt t="33756" x="4826000" y="4038600"/>
          <p14:tracePt t="33764" x="4795838" y="4038600"/>
          <p14:tracePt t="33771" x="4776788" y="4038600"/>
          <p14:tracePt t="33778" x="4738688" y="4038600"/>
          <p14:tracePt t="33785" x="4714875" y="4038600"/>
          <p14:tracePt t="33792" x="4689475" y="4032250"/>
          <p14:tracePt t="33799" x="4676775" y="4025900"/>
          <p14:tracePt t="33806" x="4670425" y="4000500"/>
          <p14:tracePt t="33813" x="4664075" y="3987800"/>
          <p14:tracePt t="33818" x="4657725" y="3976688"/>
          <p14:tracePt t="34177" x="4632325" y="3976688"/>
          <p14:tracePt t="34183" x="4602163" y="3976688"/>
          <p14:tracePt t="34191" x="4564063" y="3976688"/>
          <p14:tracePt t="34197" x="4525963" y="3976688"/>
          <p14:tracePt t="34205" x="4502150" y="3976688"/>
          <p14:tracePt t="34213" x="4476750" y="3976688"/>
          <p14:tracePt t="34219" x="4445000" y="3987800"/>
          <p14:tracePt t="34225" x="4419600" y="3987800"/>
          <p14:tracePt t="34232" x="4402138" y="3987800"/>
          <p14:tracePt t="34240" x="4376738" y="3987800"/>
          <p14:tracePt t="34246" x="4357688" y="3987800"/>
          <p14:tracePt t="34254" x="4338638" y="3987800"/>
          <p14:tracePt t="34260" x="4319588" y="3987800"/>
          <p14:tracePt t="34268" x="4302125" y="3987800"/>
          <p14:tracePt t="34275" x="4276725" y="3987800"/>
          <p14:tracePt t="34281" x="4264025" y="3987800"/>
          <p14:tracePt t="34289" x="4257675" y="3987800"/>
          <p14:tracePt t="34297" x="4244975" y="3987800"/>
          <p14:tracePt t="34303" x="4232275" y="3987800"/>
          <p14:tracePt t="34309" x="4219575" y="3987800"/>
          <p14:tracePt t="34317" x="4208463" y="3987800"/>
          <p14:tracePt t="34323" x="4202113" y="3987800"/>
          <p14:tracePt t="34330" x="4189413" y="3987800"/>
          <p14:tracePt t="34339" x="4183063" y="3987800"/>
          <p14:tracePt t="34346" x="4176713" y="3987800"/>
          <p14:tracePt t="34352" x="4170363" y="3987800"/>
          <p14:tracePt t="34359" x="4157663" y="3987800"/>
          <p14:tracePt t="34365" x="4151313" y="3994150"/>
          <p14:tracePt t="34372" x="4138613" y="3994150"/>
          <p14:tracePt t="34387" x="4132263" y="3994150"/>
          <p14:tracePt t="34393" x="4125913" y="3994150"/>
          <p14:tracePt t="34435" x="4119563" y="3994150"/>
          <p14:tracePt t="34450" x="4114800" y="3994150"/>
          <p14:tracePt t="34457" x="4108450" y="3994150"/>
          <p14:tracePt t="34491" x="4102100" y="3994150"/>
          <p14:tracePt t="34499" x="4095750" y="3994150"/>
          <p14:tracePt t="34505" x="4089400" y="3994150"/>
          <p14:tracePt t="34562" x="4083050" y="3994150"/>
          <p14:tracePt t="34569" x="4076700" y="3994150"/>
          <p14:tracePt t="34575" x="4070350" y="3994150"/>
          <p14:tracePt t="34603" x="4064000" y="3994150"/>
          <p14:tracePt t="34624" x="4057650" y="3994150"/>
          <p14:tracePt t="34631" x="4051300" y="3994150"/>
          <p14:tracePt t="34667" x="4044950" y="3994150"/>
          <p14:tracePt t="34673" x="4038600" y="3994150"/>
          <p14:tracePt t="34687" x="4025900" y="3994150"/>
          <p14:tracePt t="34695" x="4019550" y="3994150"/>
          <p14:tracePt t="34729" x="4013200" y="3994150"/>
          <p14:tracePt t="34756" x="4008438" y="3994150"/>
          <p14:tracePt t="34771" x="4002088" y="3994150"/>
          <p14:tracePt t="34785" x="3995738" y="3994150"/>
          <p14:tracePt t="34792" x="3989388" y="3994150"/>
          <p14:tracePt t="34806" x="3983038" y="3994150"/>
          <p14:tracePt t="34813" x="3970338" y="3994150"/>
          <p14:tracePt t="34834" x="3963988" y="3994150"/>
          <p14:tracePt t="34862" x="3957638" y="3994150"/>
          <p14:tracePt t="35225" x="3951288" y="3994150"/>
          <p14:tracePt t="35386" x="3938588" y="4000500"/>
          <p14:tracePt t="35393" x="3932238" y="4000500"/>
          <p14:tracePt t="35400" x="3925888" y="4013200"/>
          <p14:tracePt t="35407" x="3913188" y="4019550"/>
          <p14:tracePt t="35414" x="3908425" y="4019550"/>
          <p14:tracePt t="35422" x="3902075" y="4025900"/>
          <p14:tracePt t="35429" x="3883025" y="4032250"/>
          <p14:tracePt t="35435" x="3883025" y="4038600"/>
          <p14:tracePt t="35443" x="3863975" y="4044950"/>
          <p14:tracePt t="35449" x="3838575" y="4051300"/>
          <p14:tracePt t="35457" x="3825875" y="4057650"/>
          <p14:tracePt t="35463" x="3808413" y="4064000"/>
          <p14:tracePt t="35471" x="3789363" y="4064000"/>
          <p14:tracePt t="35479" x="3757613" y="4083050"/>
          <p14:tracePt t="35485" x="3738563" y="4087813"/>
          <p14:tracePt t="35491" x="3708400" y="4087813"/>
          <p14:tracePt t="35498" x="3689350" y="4100513"/>
          <p14:tracePt t="35505" x="3657600" y="4100513"/>
          <p14:tracePt t="35513" x="3632200" y="4106863"/>
          <p14:tracePt t="35519" x="3602038" y="4113213"/>
          <p14:tracePt t="35526" x="3582988" y="4119563"/>
          <p14:tracePt t="35534" x="3551238" y="4119563"/>
          <p14:tracePt t="35540" x="3525838" y="4119563"/>
          <p14:tracePt t="35547" x="3495675" y="4119563"/>
          <p14:tracePt t="35554" x="3476625" y="4113213"/>
          <p14:tracePt t="35562" x="3444875" y="4106863"/>
          <p14:tracePt t="35569" x="3402013" y="4083050"/>
          <p14:tracePt t="35575" x="3382963" y="4051300"/>
          <p14:tracePt t="35582" x="3344863" y="4013200"/>
          <p14:tracePt t="35589" x="3306763" y="3957638"/>
          <p14:tracePt t="35596" x="3282950" y="3913188"/>
          <p14:tracePt t="35603" x="3251200" y="3857625"/>
          <p14:tracePt t="35610" x="3232150" y="3794125"/>
          <p14:tracePt t="35617" x="3213100" y="3713163"/>
          <p14:tracePt t="35624" x="3206750" y="3651250"/>
          <p14:tracePt t="35631" x="3189288" y="3581400"/>
          <p14:tracePt t="35638" x="3189288" y="3519488"/>
          <p14:tracePt t="35646" x="3189288" y="3470275"/>
          <p14:tracePt t="35652" x="3189288" y="3406775"/>
          <p14:tracePt t="35659" x="3189288" y="3344863"/>
          <p14:tracePt t="35667" x="3182938" y="3300413"/>
          <p14:tracePt t="35673" x="3182938" y="3263900"/>
          <p14:tracePt t="35679" x="3182938" y="3225800"/>
          <p14:tracePt t="35687" x="3182938" y="3206750"/>
          <p14:tracePt t="35695" x="3170238" y="3187700"/>
          <p14:tracePt t="35702" x="3163888" y="3176588"/>
          <p14:tracePt t="35708" x="3163888" y="3163888"/>
          <p14:tracePt t="35715" x="3157538" y="3151188"/>
          <p14:tracePt t="35722" x="3157538" y="3144838"/>
          <p14:tracePt t="35730" x="3157538" y="3138488"/>
          <p14:tracePt t="35736" x="3157538" y="3132138"/>
          <p14:tracePt t="35744" x="3157538" y="3125788"/>
          <p14:tracePt t="35756" x="3151188" y="3125788"/>
          <p14:tracePt t="35763" x="3151188" y="3119438"/>
          <p14:tracePt t="36106" x="3144838" y="3125788"/>
          <p14:tracePt t="36121" x="3144838" y="3132138"/>
          <p14:tracePt t="36142" x="3144838" y="3138488"/>
          <p14:tracePt t="36148" x="3138488" y="3144838"/>
          <p14:tracePt t="36170" x="3138488" y="3151188"/>
          <p14:tracePt t="36177" x="3132138" y="3157538"/>
          <p14:tracePt t="36190" x="3132138" y="3170238"/>
          <p14:tracePt t="36198" x="3125788" y="3170238"/>
          <p14:tracePt t="36204" x="3125788" y="3176588"/>
          <p14:tracePt t="36212" x="3119438" y="3181350"/>
          <p14:tracePt t="36219" x="3119438" y="3187700"/>
          <p14:tracePt t="36302" x="3119438" y="3194050"/>
          <p14:tracePt t="36351" x="3113088" y="3200400"/>
          <p14:tracePt t="36358" x="3113088" y="3206750"/>
          <p14:tracePt t="36365" x="3106738" y="3213100"/>
          <p14:tracePt t="36372" x="3106738" y="3225800"/>
          <p14:tracePt t="36379" x="3100388" y="3225800"/>
          <p14:tracePt t="36387" x="3100388" y="3232150"/>
          <p14:tracePt t="36393" x="3100388" y="3244850"/>
          <p14:tracePt t="36401" x="3095625" y="3251200"/>
          <p14:tracePt t="36407" x="3095625" y="3257550"/>
          <p14:tracePt t="36414" x="3089275" y="3263900"/>
          <p14:tracePt t="36421" x="3082925" y="3276600"/>
          <p14:tracePt t="36436" x="3082925" y="3281363"/>
          <p14:tracePt t="36449" x="3082925" y="3287713"/>
          <p14:tracePt t="37498" x="3082925" y="3281363"/>
          <p14:tracePt t="37568" x="3095625" y="3276600"/>
          <p14:tracePt t="37574" x="3106738" y="3276600"/>
          <p14:tracePt t="37581" x="3132138" y="3263900"/>
          <p14:tracePt t="37589" x="3151188" y="3257550"/>
          <p14:tracePt t="37596" x="3170238" y="3251200"/>
          <p14:tracePt t="37604" x="3200400" y="3244850"/>
          <p14:tracePt t="37610" x="3225800" y="3238500"/>
          <p14:tracePt t="37617" x="3270250" y="3219450"/>
          <p14:tracePt t="37624" x="3313113" y="3213100"/>
          <p14:tracePt t="37630" x="3363913" y="3206750"/>
          <p14:tracePt t="37638" x="3413125" y="3194050"/>
          <p14:tracePt t="37646" x="3470275" y="3194050"/>
          <p14:tracePt t="37652" x="3519488" y="3187700"/>
          <p14:tracePt t="37658" x="3563938" y="3176588"/>
          <p14:tracePt t="37665" x="3613150" y="3176588"/>
          <p14:tracePt t="37673" x="3663950" y="3176588"/>
          <p14:tracePt t="37680" x="3713163" y="3176588"/>
          <p14:tracePt t="37688" x="3763963" y="3176588"/>
          <p14:tracePt t="37694" x="3813175" y="3181350"/>
          <p14:tracePt t="37701" x="3870325" y="3181350"/>
          <p14:tracePt t="37708" x="3919538" y="3187700"/>
          <p14:tracePt t="37714" x="3957638" y="3187700"/>
          <p14:tracePt t="37721" x="4002088" y="3206750"/>
          <p14:tracePt t="37729" x="4025900" y="3206750"/>
          <p14:tracePt t="37736" x="4057650" y="3213100"/>
          <p14:tracePt t="37742" x="4076700" y="3225800"/>
          <p14:tracePt t="37749" x="4108450" y="3225800"/>
          <p14:tracePt t="37756" x="4125913" y="3244850"/>
          <p14:tracePt t="37763" x="4151313" y="3257550"/>
          <p14:tracePt t="37770" x="4170363" y="3270250"/>
          <p14:tracePt t="37777" x="4183063" y="3276600"/>
          <p14:tracePt t="37784" x="4195763" y="3294063"/>
          <p14:tracePt t="37791" x="4208463" y="3313113"/>
          <p14:tracePt t="37798" x="4225925" y="3332163"/>
          <p14:tracePt t="37805" x="4232275" y="3344863"/>
          <p14:tracePt t="37812" x="4232275" y="3357563"/>
          <p14:tracePt t="37820" x="4232275" y="3370263"/>
          <p14:tracePt t="37826" x="4232275" y="3381375"/>
          <p14:tracePt t="37833" x="4232275" y="3387725"/>
          <p14:tracePt t="37841" x="4232275" y="3394075"/>
          <p14:tracePt t="37847" x="4232275" y="3400425"/>
          <p14:tracePt t="37876" x="4232275" y="3406775"/>
          <p14:tracePt t="37889" x="4232275" y="3413125"/>
          <p14:tracePt t="38070" x="4225925" y="3413125"/>
          <p14:tracePt t="38239" x="4225925" y="3406775"/>
          <p14:tracePt t="38518" x="4232275" y="3400425"/>
          <p14:tracePt t="38603" x="4238625" y="3400425"/>
          <p14:tracePt t="38616" x="4244975" y="3400425"/>
          <p14:tracePt t="38624" x="4244975" y="3394075"/>
          <p14:tracePt t="38630" x="4251325" y="3394075"/>
          <p14:tracePt t="38658" x="4257675" y="3394075"/>
          <p14:tracePt t="38756" x="4264025" y="3394075"/>
          <p14:tracePt t="39364" x="4270375" y="3394075"/>
          <p14:tracePt t="39371" x="4283075" y="3400425"/>
          <p14:tracePt t="39406" x="4289425" y="3400425"/>
          <p14:tracePt t="39692" x="4289425" y="3406775"/>
          <p14:tracePt t="39700" x="4289425" y="3413125"/>
          <p14:tracePt t="39707" x="4295775" y="3413125"/>
          <p14:tracePt t="40064" x="4295775" y="3419475"/>
          <p14:tracePt t="40105" x="4295775" y="3425825"/>
          <p14:tracePt t="40120" x="4295775" y="3432175"/>
          <p14:tracePt t="40127" x="4302125" y="3438525"/>
          <p14:tracePt t="40141" x="4302125" y="3444875"/>
          <p14:tracePt t="40147" x="4302125" y="3451225"/>
          <p14:tracePt t="40162" x="4302125" y="3457575"/>
          <p14:tracePt t="40169" x="4302125" y="3463925"/>
          <p14:tracePt t="40245" x="4302125" y="3470275"/>
          <p14:tracePt t="40259" x="4302125" y="3476625"/>
          <p14:tracePt t="40273" x="4302125" y="3481388"/>
          <p14:tracePt t="40287" x="4302125" y="3487738"/>
          <p14:tracePt t="40295" x="4302125" y="3494088"/>
          <p14:tracePt t="40301" x="4302125" y="3500438"/>
          <p14:tracePt t="40406" x="4302125" y="3506788"/>
          <p14:tracePt t="40630" x="4302125" y="3513138"/>
          <p14:tracePt t="40665" x="4308475" y="3513138"/>
          <p14:tracePt t="40692" x="4308475" y="3519488"/>
          <p14:tracePt t="41168" x="4308475" y="3532188"/>
          <p14:tracePt t="41175" x="4308475" y="3538538"/>
          <p14:tracePt t="41182" x="4308475" y="3544888"/>
          <p14:tracePt t="41196" x="4308475" y="3551238"/>
          <p14:tracePt t="41224" x="4308475" y="3557588"/>
          <p14:tracePt t="41280" x="4308475" y="3563938"/>
          <p14:tracePt t="41287" x="4308475" y="3570288"/>
          <p14:tracePt t="41294" x="4308475" y="3581400"/>
          <p14:tracePt t="41301" x="4308475" y="3587750"/>
          <p14:tracePt t="41308" x="4302125" y="3600450"/>
          <p14:tracePt t="41321" x="4302125" y="3606800"/>
          <p14:tracePt t="41455" x="4295775" y="3606800"/>
          <p14:tracePt t="41790" x="4295775" y="3600450"/>
          <p14:tracePt t="41846" x="4295775" y="3594100"/>
          <p14:tracePt t="42105" x="4295775" y="3587750"/>
          <p14:tracePt t="42133" x="4295775" y="3581400"/>
          <p14:tracePt t="42146" x="4295775" y="3576638"/>
          <p14:tracePt t="42748" x="4302125" y="3576638"/>
          <p14:tracePt t="42762" x="4308475" y="3581400"/>
          <p14:tracePt t="42769" x="4308475" y="3587750"/>
          <p14:tracePt t="42777" x="4314825" y="3594100"/>
          <p14:tracePt t="42784" x="4314825" y="3600450"/>
          <p14:tracePt t="42790" x="4319588" y="3613150"/>
          <p14:tracePt t="42812" x="4325938" y="3619500"/>
          <p14:tracePt t="42825" x="4332288" y="3632200"/>
          <p14:tracePt t="42840" x="4332288" y="3638550"/>
          <p14:tracePt t="42860" x="4332288" y="3644900"/>
          <p14:tracePt t="42867" x="4332288" y="3651250"/>
          <p14:tracePt t="42874" x="4332288" y="3663950"/>
          <p14:tracePt t="42881" x="4332288" y="3670300"/>
          <p14:tracePt t="42889" x="4332288" y="3694113"/>
          <p14:tracePt t="42896" x="4332288" y="3700463"/>
          <p14:tracePt t="42903" x="4332288" y="3713163"/>
          <p14:tracePt t="42910" x="4332288" y="3725863"/>
          <p14:tracePt t="42916" x="4325938" y="3738563"/>
          <p14:tracePt t="42923" x="4325938" y="3751263"/>
          <p14:tracePt t="42930" x="4325938" y="3763963"/>
          <p14:tracePt t="42937" x="4325938" y="3770313"/>
          <p14:tracePt t="42944" x="4319588" y="3781425"/>
          <p14:tracePt t="42958" x="4319588" y="3787775"/>
          <p14:tracePt t="43048" x="4314825" y="3787775"/>
          <p14:tracePt t="43125" x="4308475" y="3787775"/>
          <p14:tracePt t="44237" x="4314825" y="3794125"/>
          <p14:tracePt t="44245" x="4325938" y="3800475"/>
          <p14:tracePt t="44252" x="4332288" y="3813175"/>
          <p14:tracePt t="44259" x="4357688" y="3813175"/>
          <p14:tracePt t="44265" x="4364038" y="3825875"/>
          <p14:tracePt t="44273" x="4376738" y="3825875"/>
          <p14:tracePt t="44280" x="4376738" y="3832225"/>
          <p14:tracePt t="44286" x="4383088" y="3838575"/>
          <p14:tracePt t="44293" x="4389438" y="3844925"/>
          <p14:tracePt t="44580" x="4344988" y="3844925"/>
          <p14:tracePt t="44586" x="4295775" y="3844925"/>
          <p14:tracePt t="44593" x="4244975" y="3851275"/>
          <p14:tracePt t="44601" x="4202113" y="3857625"/>
          <p14:tracePt t="44608" x="4164013" y="3870325"/>
          <p14:tracePt t="44615" x="4132263" y="3876675"/>
          <p14:tracePt t="44622" x="4089400" y="3883025"/>
          <p14:tracePt t="44629" x="4057650" y="3900488"/>
          <p14:tracePt t="44636" x="4038600" y="3906838"/>
          <p14:tracePt t="44643" x="4013200" y="3913188"/>
          <p14:tracePt t="44650" x="3989388" y="3919538"/>
          <p14:tracePt t="44657" x="3970338" y="3932238"/>
          <p14:tracePt t="44663" x="3957638" y="3932238"/>
          <p14:tracePt t="44672" x="3951288" y="3932238"/>
          <p14:tracePt t="44680" x="3938588" y="3932238"/>
          <p14:tracePt t="44685" x="3938588" y="3938588"/>
          <p14:tracePt t="44803" x="3944938" y="3944938"/>
          <p14:tracePt t="44811" x="3951288" y="3944938"/>
          <p14:tracePt t="44818" x="3963988" y="3944938"/>
          <p14:tracePt t="44824" x="3970338" y="3951288"/>
          <p14:tracePt t="44831" x="3976688" y="3957638"/>
          <p14:tracePt t="44839" x="3989388" y="3963988"/>
          <p14:tracePt t="44845" x="4008438" y="3970338"/>
          <p14:tracePt t="44853" x="4019550" y="3976688"/>
          <p14:tracePt t="44860" x="4025900" y="3976688"/>
          <p14:tracePt t="44867" x="4044950" y="3983038"/>
          <p14:tracePt t="44874" x="4057650" y="3987800"/>
          <p14:tracePt t="44888" x="4070350" y="3987800"/>
          <p14:tracePt t="44895" x="4083050" y="3987800"/>
          <p14:tracePt t="44902" x="4095750" y="3994150"/>
          <p14:tracePt t="44909" x="4102100" y="3994150"/>
          <p14:tracePt t="44915" x="4108450" y="3994150"/>
          <p14:tracePt t="44923" x="4114800" y="3994150"/>
          <p14:tracePt t="44956" x="4119563" y="3994150"/>
          <p14:tracePt t="44985" x="4119563" y="4000500"/>
          <p14:tracePt t="45132" x="4125913" y="4006850"/>
          <p14:tracePt t="46293" x="4125913" y="4013200"/>
          <p14:tracePt t="46300" x="4125913" y="4019550"/>
          <p14:tracePt t="46306" x="4132263" y="4019550"/>
          <p14:tracePt t="46314" x="4132263" y="4025900"/>
          <p14:tracePt t="46322" x="4138613" y="4032250"/>
          <p14:tracePt t="46335" x="4138613" y="4038600"/>
          <p14:tracePt t="46349" x="4138613" y="4044950"/>
          <p14:tracePt t="46356" x="4144963" y="4044950"/>
          <p14:tracePt t="46370" x="4151313" y="4044950"/>
          <p14:tracePt t="46377" x="4151313" y="4051300"/>
          <p14:tracePt t="46384" x="4157663" y="4057650"/>
          <p14:tracePt t="46398" x="4157663" y="4070350"/>
          <p14:tracePt t="46405" x="4157663" y="4076700"/>
          <p14:tracePt t="46413" x="4164013" y="4083050"/>
          <p14:tracePt t="46425" x="4170363" y="4087813"/>
          <p14:tracePt t="46433" x="4170363" y="4094163"/>
          <p14:tracePt t="46440" x="4176713" y="4106863"/>
          <p14:tracePt t="46446" x="4183063" y="4113213"/>
          <p14:tracePt t="46454" x="4183063" y="4125913"/>
          <p14:tracePt t="46460" x="4189413" y="4125913"/>
          <p14:tracePt t="46468" x="4189413" y="4138613"/>
          <p14:tracePt t="46475" x="4195763" y="4144963"/>
          <p14:tracePt t="46482" x="4195763" y="4151313"/>
          <p14:tracePt t="46496" x="4202113" y="4157663"/>
          <p14:tracePt t="46503" x="4202113" y="4170363"/>
          <p14:tracePt t="46516" x="4208463" y="4183063"/>
          <p14:tracePt t="46523" x="4208463" y="4187825"/>
          <p14:tracePt t="46530" x="4214813" y="4200525"/>
          <p14:tracePt t="46546" x="4219575" y="4206875"/>
          <p14:tracePt t="46551" x="4225925" y="4219575"/>
          <p14:tracePt t="46566" x="4225925" y="4225925"/>
          <p14:tracePt t="46573" x="4225925" y="4232275"/>
          <p14:tracePt t="46580" x="4225925" y="4238625"/>
          <p14:tracePt t="46691" x="4232275" y="4238625"/>
          <p14:tracePt t="46895" x="4232275" y="4244975"/>
          <p14:tracePt t="46901" x="4238625" y="4244975"/>
          <p14:tracePt t="46908" x="4244975" y="4251325"/>
          <p14:tracePt t="46915" x="4251325" y="4257675"/>
          <p14:tracePt t="46936" x="4264025" y="4257675"/>
          <p14:tracePt t="46950" x="4270375" y="4264025"/>
          <p14:tracePt t="46957" x="4283075" y="4264025"/>
          <p14:tracePt t="46964" x="4289425" y="4264025"/>
          <p14:tracePt t="46972" x="4302125" y="4270375"/>
          <p14:tracePt t="46978" x="4308475" y="4270375"/>
          <p14:tracePt t="46997" x="4314825" y="4270375"/>
          <p14:tracePt t="46998" x="4325938" y="4276725"/>
          <p14:tracePt t="47006" x="4332288" y="4283075"/>
          <p14:tracePt t="47020" x="4344988" y="4283075"/>
          <p14:tracePt t="47034" x="4351338" y="4287838"/>
          <p14:tracePt t="47047" x="4357688" y="4294188"/>
          <p14:tracePt t="47069" x="4364038" y="4300538"/>
          <p14:tracePt t="47076" x="4364038" y="4306888"/>
          <p14:tracePt t="47084" x="4370388" y="4313238"/>
          <p14:tracePt t="47090" x="4376738" y="4313238"/>
          <p14:tracePt t="47096" x="4383088" y="4319588"/>
          <p14:tracePt t="47112" x="4389438" y="4325938"/>
          <p14:tracePt t="47117" x="4389438" y="4332288"/>
          <p14:tracePt t="47124" x="4395788" y="4338638"/>
          <p14:tracePt t="47131" x="4402138" y="4351338"/>
          <p14:tracePt t="47139" x="4408488" y="4351338"/>
          <p14:tracePt t="47145" x="4414838" y="4364038"/>
          <p14:tracePt t="47160" x="4419600" y="4376738"/>
          <p14:tracePt t="47167" x="4425950" y="4383088"/>
          <p14:tracePt t="47173" x="4432300" y="4387850"/>
          <p14:tracePt t="47195" x="4438650" y="4400550"/>
          <p14:tracePt t="47202" x="4445000" y="4400550"/>
          <p14:tracePt t="47210" x="4445000" y="4406900"/>
          <p14:tracePt t="47215" x="4445000" y="4413250"/>
          <p14:tracePt t="47230" x="4445000" y="4419600"/>
          <p14:tracePt t="47355" x="4451350" y="4419600"/>
          <p14:tracePt t="47362" x="4451350" y="4413250"/>
          <p14:tracePt t="47368" x="4457700" y="4406900"/>
          <p14:tracePt t="48293" x="4464050" y="4406900"/>
          <p14:tracePt t="48300" x="4470400" y="4406900"/>
          <p14:tracePt t="48307" x="4489450" y="4406900"/>
          <p14:tracePt t="48313" x="4495800" y="4406900"/>
          <p14:tracePt t="48342" x="4502150" y="4406900"/>
          <p14:tracePt t="48349" x="4514850" y="4406900"/>
          <p14:tracePt t="48356" x="4525963" y="4406900"/>
          <p14:tracePt t="48363" x="4532313" y="4406900"/>
          <p14:tracePt t="48370" x="4545013" y="4413250"/>
          <p14:tracePt t="48377" x="4551363" y="4413250"/>
          <p14:tracePt t="48383" x="4564063" y="4413250"/>
          <p14:tracePt t="48390" x="4564063" y="4419600"/>
          <p14:tracePt t="48398" x="4576763" y="4419600"/>
          <p14:tracePt t="48405" x="4583113" y="4425950"/>
          <p14:tracePt t="48412" x="4589463" y="4425950"/>
          <p14:tracePt t="48418" x="4595813" y="4425950"/>
          <p14:tracePt t="48425" x="4602163" y="4432300"/>
          <p14:tracePt t="48439" x="4608513" y="4438650"/>
          <p14:tracePt t="48445" x="4614863" y="4438650"/>
          <p14:tracePt t="48453" x="4621213" y="4445000"/>
          <p14:tracePt t="48460" x="4625975" y="4445000"/>
          <p14:tracePt t="48474" x="4632325" y="4445000"/>
          <p14:tracePt t="48481" x="4638675" y="4445000"/>
          <p14:tracePt t="48502" x="4645025" y="4445000"/>
          <p14:tracePt t="48510" x="4645025" y="4451350"/>
          <p14:tracePt t="48516" x="4651375" y="4451350"/>
          <p14:tracePt t="48523" x="4657725" y="4451350"/>
          <p14:tracePt t="48538" x="4657725" y="4457700"/>
          <p14:tracePt t="48551" x="4664075" y="4457700"/>
          <p14:tracePt t="48558" x="4670425" y="4457700"/>
          <p14:tracePt t="48586" x="4676775" y="4464050"/>
          <p14:tracePt t="48663" x="4689475" y="4464050"/>
          <p14:tracePt t="48669" x="4695825" y="4464050"/>
          <p14:tracePt t="48676" x="4708525" y="4464050"/>
          <p14:tracePt t="48691" x="4721225" y="4464050"/>
          <p14:tracePt t="48697" x="4725988" y="4464050"/>
          <p14:tracePt t="48705" x="4738688" y="4457700"/>
          <p14:tracePt t="48719" x="4745038" y="4457700"/>
          <p14:tracePt t="48726" x="4757738" y="4451350"/>
          <p14:tracePt t="48733" x="4764088" y="4445000"/>
          <p14:tracePt t="48740" x="4776788" y="4445000"/>
          <p14:tracePt t="48747" x="4783138" y="4445000"/>
          <p14:tracePt t="48754" x="4795838" y="4445000"/>
          <p14:tracePt t="48762" x="4795838" y="4438650"/>
          <p14:tracePt t="48768" x="4802188" y="4438650"/>
          <p14:tracePt t="48775" x="4808538" y="4438650"/>
          <p14:tracePt t="48823" x="4808538" y="4432300"/>
          <p14:tracePt t="49047" x="4802188" y="4432300"/>
          <p14:tracePt t="49054" x="4789488" y="4425950"/>
          <p14:tracePt t="49062" x="4783138" y="4419600"/>
          <p14:tracePt t="49069" x="4776788" y="4419600"/>
          <p14:tracePt t="49076" x="4764088" y="4413250"/>
          <p14:tracePt t="49083" x="4745038" y="4406900"/>
          <p14:tracePt t="49089" x="4738688" y="4406900"/>
          <p14:tracePt t="49096" x="4732338" y="4406900"/>
          <p14:tracePt t="49104" x="4714875" y="4400550"/>
          <p14:tracePt t="49112" x="4708525" y="4400550"/>
          <p14:tracePt t="49118" x="4695825" y="4394200"/>
          <p14:tracePt t="49124" x="4683125" y="4387850"/>
          <p14:tracePt t="49132" x="4676775" y="4387850"/>
          <p14:tracePt t="49139" x="4670425" y="4387850"/>
          <p14:tracePt t="49145" x="4664075" y="4387850"/>
          <p14:tracePt t="49369" x="4676775" y="4387850"/>
          <p14:tracePt t="49376" x="4689475" y="4394200"/>
          <p14:tracePt t="49383" x="4695825" y="4400550"/>
          <p14:tracePt t="49390" x="4714875" y="4406900"/>
          <p14:tracePt t="49396" x="4732338" y="4406900"/>
          <p14:tracePt t="49405" x="4757738" y="4413250"/>
          <p14:tracePt t="49413" x="4776788" y="4419600"/>
          <p14:tracePt t="49419" x="4795838" y="4419600"/>
          <p14:tracePt t="49425" x="4832350" y="4425950"/>
          <p14:tracePt t="49432" x="4864100" y="4432300"/>
          <p14:tracePt t="49439" x="4883150" y="4432300"/>
          <p14:tracePt t="49446" x="4921250" y="4438650"/>
          <p14:tracePt t="49453" x="4957763" y="4438650"/>
          <p14:tracePt t="49460" x="4983163" y="4438650"/>
          <p14:tracePt t="49467" x="5008563" y="4451350"/>
          <p14:tracePt t="49474" x="5038725" y="4451350"/>
          <p14:tracePt t="49480" x="5057775" y="4451350"/>
          <p14:tracePt t="49488" x="5076825" y="4457700"/>
          <p14:tracePt t="49496" x="5089525" y="4457700"/>
          <p14:tracePt t="49502" x="5102225" y="4457700"/>
          <p14:tracePt t="49509" x="5114925" y="4457700"/>
          <p14:tracePt t="49516" x="5121275" y="4457700"/>
          <p14:tracePt t="49523" x="5132388" y="4457700"/>
          <p14:tracePt t="54242" x="5132388" y="4451350"/>
          <p14:tracePt t="54250" x="5145088" y="4432300"/>
          <p14:tracePt t="54256" x="5145088" y="4419600"/>
          <p14:tracePt t="54264" x="5145088" y="4413250"/>
          <p14:tracePt t="54271" x="5145088" y="4406900"/>
          <p14:tracePt t="54280" x="5145088" y="4400550"/>
          <p14:tracePt t="54298" x="5145088" y="4394200"/>
          <p14:tracePt t="54313" x="5145088" y="4387850"/>
          <p14:tracePt t="54382" x="5145088" y="4383088"/>
          <p14:tracePt t="54445" x="5145088" y="4376738"/>
          <p14:tracePt t="54459" x="5145088" y="4370388"/>
          <p14:tracePt t="54473" x="5145088" y="4364038"/>
          <p14:tracePt t="54487" x="5145088" y="4357688"/>
          <p14:tracePt t="54495" x="5145088" y="4351338"/>
          <p14:tracePt t="54509" x="5145088" y="4338638"/>
          <p14:tracePt t="54514" x="5145088" y="4325938"/>
          <p14:tracePt t="54522" x="5145088" y="4313238"/>
          <p14:tracePt t="54529" x="5145088" y="4300538"/>
          <p14:tracePt t="54536" x="5145088" y="4287838"/>
          <p14:tracePt t="54543" x="5145088" y="4283075"/>
          <p14:tracePt t="54550" x="5145088" y="4270375"/>
          <p14:tracePt t="54557" x="5145088" y="4264025"/>
          <p14:tracePt t="54564" x="5145088" y="4257675"/>
          <p14:tracePt t="54689" x="5145088" y="4251325"/>
          <p14:tracePt t="55270" x="5145088" y="4244975"/>
          <p14:tracePt t="55885" x="5157788" y="4251325"/>
          <p14:tracePt t="55892" x="5183188" y="4257675"/>
          <p14:tracePt t="55900" x="5227638" y="4276725"/>
          <p14:tracePt t="55907" x="5257800" y="4276725"/>
          <p14:tracePt t="55913" x="5295900" y="4287838"/>
          <p14:tracePt t="55921" x="5334000" y="4287838"/>
          <p14:tracePt t="55929" x="5364163" y="4294188"/>
          <p14:tracePt t="55935" x="5414963" y="4306888"/>
          <p14:tracePt t="55942" x="5464175" y="4313238"/>
          <p14:tracePt t="55948" x="5521325" y="4325938"/>
          <p14:tracePt t="55955" x="5570538" y="4332288"/>
          <p14:tracePt t="55963" x="5651500" y="4351338"/>
          <p14:tracePt t="55969" x="5727700" y="4370388"/>
          <p14:tracePt t="55980" x="5795963" y="4387850"/>
          <p14:tracePt t="55985" x="5857875" y="4406900"/>
          <p14:tracePt t="55990" x="5915025" y="4438650"/>
          <p14:tracePt t="55996" x="5970588" y="4464050"/>
          <p14:tracePt t="56003" x="6027738" y="4494213"/>
          <p14:tracePt t="56013" x="6096000" y="4532313"/>
          <p14:tracePt t="56018" x="6151563" y="4570413"/>
          <p14:tracePt t="56025" x="6221413" y="4606925"/>
          <p14:tracePt t="56032" x="6270625" y="4632325"/>
          <p14:tracePt t="56039" x="6327775" y="4670425"/>
          <p14:tracePt t="56046" x="6396038" y="4700588"/>
          <p14:tracePt t="56053" x="6451600" y="4738688"/>
          <p14:tracePt t="56060" x="6508750" y="4770438"/>
          <p14:tracePt t="56067" x="6564313" y="4794250"/>
          <p14:tracePt t="56075" x="6634163" y="4826000"/>
          <p14:tracePt t="56081" x="6696075" y="4864100"/>
          <p14:tracePt t="56088" x="6777038" y="4889500"/>
          <p14:tracePt t="56095" x="6846888" y="4932363"/>
          <p14:tracePt t="56102" x="6915150" y="4957763"/>
          <p14:tracePt t="56109" x="6977063" y="4989513"/>
          <p14:tracePt t="56116" x="7034213" y="5026025"/>
          <p14:tracePt t="56123" x="7102475" y="5045075"/>
          <p14:tracePt t="56130" x="7170738" y="5083175"/>
          <p14:tracePt t="56137" x="7227888" y="5113338"/>
          <p14:tracePt t="56145" x="7302500" y="5138738"/>
          <p14:tracePt t="56151" x="7370763" y="5176838"/>
          <p14:tracePt t="56157" x="7440613" y="5194300"/>
          <p14:tracePt t="56165" x="7496175" y="5226050"/>
          <p14:tracePt t="56171" x="7546975" y="5245100"/>
          <p14:tracePt t="56178" x="7589838" y="5270500"/>
          <p14:tracePt t="56185" x="7621588" y="5276850"/>
          <p14:tracePt t="56192" x="7666038" y="5294313"/>
          <p14:tracePt t="56199" x="7683500" y="5307013"/>
          <p14:tracePt t="56206" x="7715250" y="5319713"/>
          <p14:tracePt t="56213" x="7727950" y="5338763"/>
          <p14:tracePt t="56220" x="7747000" y="5345113"/>
          <p14:tracePt t="56228" x="7759700" y="5357813"/>
          <p14:tracePt t="56234" x="7772400" y="5364163"/>
          <p14:tracePt t="56241" x="7796213" y="5370513"/>
          <p14:tracePt t="56248" x="7802563" y="5376863"/>
          <p14:tracePt t="56255" x="7808913" y="5389563"/>
          <p14:tracePt t="56262" x="7821613" y="5389563"/>
          <p14:tracePt t="56269" x="7827963" y="5400675"/>
          <p14:tracePt t="56276" x="7840663" y="5407025"/>
          <p14:tracePt t="56283" x="7847013" y="5413375"/>
          <p14:tracePt t="56290" x="7853363" y="5419725"/>
          <p14:tracePt t="56297" x="7859713" y="5419725"/>
          <p14:tracePt t="56305" x="7866063" y="5419725"/>
          <p14:tracePt t="56312" x="7866063" y="5426075"/>
          <p14:tracePt t="56318" x="7872413" y="5432425"/>
          <p14:tracePt t="56347" x="7877175" y="5432425"/>
          <p14:tracePt t="56355" x="7883525" y="5445125"/>
          <p14:tracePt t="56362" x="7889875" y="5445125"/>
          <p14:tracePt t="56368" x="7896225" y="5457825"/>
          <p14:tracePt t="56374" x="7908925" y="5457825"/>
          <p14:tracePt t="56381" x="7927975" y="5470525"/>
          <p14:tracePt t="56388" x="7940675" y="5476875"/>
          <p14:tracePt t="56396" x="7959725" y="5489575"/>
          <p14:tracePt t="56403" x="7972425" y="5507038"/>
          <p14:tracePt t="56409" x="7989888" y="5519738"/>
          <p14:tracePt t="56416" x="8002588" y="5526088"/>
          <p14:tracePt t="56423" x="8027988" y="5538788"/>
          <p14:tracePt t="56429" x="8047038" y="5564188"/>
          <p14:tracePt t="56437" x="8077200" y="5570538"/>
          <p14:tracePt t="56445" x="8096250" y="5583238"/>
          <p14:tracePt t="56451" x="8121650" y="5595938"/>
          <p14:tracePt t="56458" x="8140700" y="5595938"/>
          <p14:tracePt t="56465" x="8159750" y="5607050"/>
          <p14:tracePt t="56473" x="8178800" y="5607050"/>
          <p14:tracePt t="56479" x="8189913" y="5613400"/>
          <p14:tracePt t="56487" x="8215313" y="5626100"/>
          <p14:tracePt t="56494" x="8221663" y="5626100"/>
          <p14:tracePt t="56500" x="8234363" y="5626100"/>
          <p14:tracePt t="56536" x="8240713" y="5626100"/>
          <p14:tracePt t="58157" x="8259763" y="5626100"/>
          <p14:tracePt t="58165" x="8296275" y="5626100"/>
          <p14:tracePt t="58172" x="8328025" y="5619750"/>
          <p14:tracePt t="58179" x="8353425" y="5619750"/>
          <p14:tracePt t="58186" x="8389938" y="5619750"/>
          <p14:tracePt t="58192" x="8421688" y="5613400"/>
          <p14:tracePt t="58200" x="8459788" y="5613400"/>
          <p14:tracePt t="58207" x="8515350" y="5613400"/>
          <p14:tracePt t="58213" x="8540750" y="5613400"/>
          <p14:tracePt t="58221" x="8578850" y="5613400"/>
          <p14:tracePt t="58229" x="8621713" y="5632450"/>
          <p14:tracePt t="58236" x="8647113" y="5632450"/>
          <p14:tracePt t="58242" x="8689975" y="5638800"/>
          <p14:tracePt t="58248" x="8715375" y="5645150"/>
          <p14:tracePt t="58255" x="8734425" y="5657850"/>
          <p14:tracePt t="58263" x="8766175" y="5664200"/>
          <p14:tracePt t="58270" x="8785225" y="5676900"/>
          <p14:tracePt t="58277" x="8809038" y="5683250"/>
          <p14:tracePt t="58283" x="8828088" y="5689600"/>
          <p14:tracePt t="58290" x="8847138" y="5695950"/>
          <p14:tracePt t="58297" x="8859838" y="5707063"/>
          <p14:tracePt t="58304" x="8872538" y="5713413"/>
          <p14:tracePt t="58312" x="8890000" y="5732463"/>
          <p14:tracePt t="58318" x="8909050" y="5738813"/>
          <p14:tracePt t="58325" x="8915400" y="5738813"/>
          <p14:tracePt t="58332" x="8928100" y="5738813"/>
          <p14:tracePt t="58346" x="8940800" y="5738813"/>
          <p14:tracePt t="58361" x="8953500" y="5738813"/>
          <p14:tracePt t="58367" x="8959850" y="5738813"/>
          <p14:tracePt t="58374" x="8966200" y="5745163"/>
          <p14:tracePt t="58381" x="8972550" y="5745163"/>
          <p14:tracePt t="58388" x="8978900" y="5745163"/>
          <p14:tracePt t="58396" x="8978900" y="5751513"/>
          <p14:tracePt t="58403" x="8985250" y="5751513"/>
          <p14:tracePt t="58409" x="8991600" y="5751513"/>
          <p14:tracePt t="58416" x="8996363" y="5751513"/>
          <p14:tracePt t="58423" x="9002713" y="5757863"/>
          <p14:tracePt t="58430" x="9009063" y="5757863"/>
          <p14:tracePt t="58445" x="9015413" y="5757863"/>
          <p14:tracePt t="58458" x="9021763" y="5757863"/>
          <p14:tracePt t="58465" x="9028113" y="5757863"/>
          <p14:tracePt t="58472" x="9040813" y="5751513"/>
          <p14:tracePt t="58479" x="9047163" y="5745163"/>
          <p14:tracePt t="58486" x="9053513" y="5745163"/>
          <p14:tracePt t="58493" x="9059863" y="5745163"/>
          <p14:tracePt t="58500" x="9066213" y="5738813"/>
          <p14:tracePt t="58507" x="9072563" y="5738813"/>
          <p14:tracePt t="58514" x="9072563" y="5732463"/>
          <p14:tracePt t="58521" x="9078913" y="5726113"/>
          <p14:tracePt t="58528" x="9085263" y="5726113"/>
          <p14:tracePt t="58563" x="9085263" y="5719763"/>
          <p14:tracePt t="58605" x="9091613" y="5719763"/>
          <p14:tracePt t="58681" x="9091613" y="5713413"/>
          <p14:tracePt t="58737" x="9091613" y="5707063"/>
          <p14:tracePt t="58786" x="9091613" y="5700713"/>
          <p14:tracePt t="58801" x="9091613" y="5689600"/>
          <p14:tracePt t="58807" x="9091613" y="5683250"/>
          <p14:tracePt t="58814" x="9091613" y="5676900"/>
          <p14:tracePt t="58822" x="9091613" y="5670550"/>
          <p14:tracePt t="58829" x="9091613" y="5664200"/>
          <p14:tracePt t="58850" x="9091613" y="5657850"/>
          <p14:tracePt t="58856" x="9091613" y="5651500"/>
          <p14:tracePt t="58871" x="9091613" y="5638800"/>
          <p14:tracePt t="58885" x="9091613" y="5632450"/>
          <p14:tracePt t="58891" x="9091613" y="5626100"/>
          <p14:tracePt t="58899" x="9091613" y="5619750"/>
          <p14:tracePt t="58913" x="9091613" y="5613400"/>
          <p14:tracePt t="58920" x="9091613" y="5607050"/>
          <p14:tracePt t="58926" x="9091613" y="5600700"/>
          <p14:tracePt t="58934" x="9091613" y="5595938"/>
          <p14:tracePt t="58940" x="9091613" y="5583238"/>
          <p14:tracePt t="58955" x="9091613" y="5570538"/>
          <p14:tracePt t="58962" x="9091613" y="5564188"/>
          <p14:tracePt t="58968" x="9085263" y="5557838"/>
          <p14:tracePt t="58975" x="9085263" y="5545138"/>
          <p14:tracePt t="58996" x="9078913" y="5532438"/>
          <p14:tracePt t="59017" x="9078913" y="5526088"/>
          <p14:tracePt t="59080" x="9078913" y="5519738"/>
          <p14:tracePt t="59130" x="9072563" y="5513388"/>
          <p14:tracePt t="59136" x="9066213" y="5507038"/>
          <p14:tracePt t="59143" x="9066213" y="5500688"/>
          <p14:tracePt t="59150" x="9066213" y="5489575"/>
          <p14:tracePt t="59157" x="9053513" y="5483225"/>
          <p14:tracePt t="59164" x="9047163" y="5483225"/>
          <p14:tracePt t="59172" x="9040813" y="5476875"/>
          <p14:tracePt t="59179" x="9028113" y="5470525"/>
          <p14:tracePt t="59186" x="9021763" y="5464175"/>
          <p14:tracePt t="59192" x="9009063" y="5464175"/>
          <p14:tracePt t="59200" x="8996363" y="5457825"/>
          <p14:tracePt t="59206" x="8991600" y="5457825"/>
          <p14:tracePt t="59212" x="8978900" y="5457825"/>
          <p14:tracePt t="59220" x="8947150" y="5457825"/>
          <p14:tracePt t="59227" x="8921750" y="5457825"/>
          <p14:tracePt t="59235" x="8890000" y="5457825"/>
          <p14:tracePt t="59241" x="8866188" y="5457825"/>
          <p14:tracePt t="59248" x="8828088" y="5457825"/>
          <p14:tracePt t="59255" x="8785225" y="5451475"/>
          <p14:tracePt t="59263" x="8759825" y="5451475"/>
          <p14:tracePt t="59269" x="8728075" y="5451475"/>
          <p14:tracePt t="59276" x="8709025" y="5451475"/>
          <p14:tracePt t="59283" x="8689975" y="5451475"/>
          <p14:tracePt t="59289" x="8672513" y="5451475"/>
          <p14:tracePt t="59296" x="8659813" y="5451475"/>
          <p14:tracePt t="59304" x="8653463" y="5451475"/>
          <p14:tracePt t="59312" x="8640763" y="5451475"/>
          <p14:tracePt t="59319" x="8634413" y="5451475"/>
          <p14:tracePt t="59332" x="8634413" y="5445125"/>
          <p14:tracePt t="59430" x="8640763" y="5445125"/>
          <p14:tracePt t="59437" x="8647113" y="5445125"/>
          <p14:tracePt t="59452" x="8653463" y="5445125"/>
          <p14:tracePt t="59458" x="8659813" y="5445125"/>
          <p14:tracePt t="59465" x="8678863" y="5445125"/>
          <p14:tracePt t="59472" x="8689975" y="5445125"/>
          <p14:tracePt t="59479" x="8709025" y="5445125"/>
          <p14:tracePt t="59486" x="8740775" y="5451475"/>
          <p14:tracePt t="59493" x="8766175" y="5451475"/>
          <p14:tracePt t="59500" x="8802688" y="5457825"/>
          <p14:tracePt t="59507" x="8847138" y="5457825"/>
          <p14:tracePt t="59514" x="8896350" y="5457825"/>
          <p14:tracePt t="59521" x="8947150" y="5470525"/>
          <p14:tracePt t="59529" x="9009063" y="5470525"/>
          <p14:tracePt t="59536" x="9072563" y="5470525"/>
          <p14:tracePt t="59542" x="9128125" y="5470525"/>
          <p14:tracePt t="59549" x="9178925" y="5470525"/>
          <p14:tracePt t="59556" x="9228138" y="5470525"/>
          <p14:tracePt t="59563" x="9291638" y="5470525"/>
          <p14:tracePt t="59571" x="9353550" y="5470525"/>
          <p14:tracePt t="59577" x="9415463" y="5476875"/>
          <p14:tracePt t="59584" x="9466263" y="5476875"/>
          <p14:tracePt t="59590" x="9534525" y="5476875"/>
          <p14:tracePt t="59598" x="9585325" y="5476875"/>
          <p14:tracePt t="59605" x="9621838" y="5483225"/>
          <p14:tracePt t="59612" x="9653588" y="5489575"/>
          <p14:tracePt t="59620" x="9702800" y="5489575"/>
          <p14:tracePt t="59626" x="9721850" y="5500688"/>
          <p14:tracePt t="59633" x="9753600" y="5500688"/>
          <p14:tracePt t="59640" x="9766300" y="5500688"/>
          <p14:tracePt t="59646" x="9791700" y="5500688"/>
          <p14:tracePt t="59654" x="9798050" y="5500688"/>
          <p14:tracePt t="59662" x="9804400" y="5500688"/>
          <p14:tracePt t="59716" x="9804400" y="5495925"/>
          <p14:tracePt t="59723" x="9798050" y="5489575"/>
          <p14:tracePt t="59738" x="9791700" y="5489575"/>
          <p14:tracePt t="59752" x="9791700" y="5483225"/>
          <p14:tracePt t="59759" x="9785350" y="5483225"/>
          <p14:tracePt t="59780" x="9785350" y="5476875"/>
          <p14:tracePt t="61953" x="9772650" y="5438775"/>
          <p14:tracePt t="61961" x="9759950" y="5383213"/>
          <p14:tracePt t="61968" x="9747250" y="5319713"/>
          <p14:tracePt t="61979" x="9740900" y="5251450"/>
          <p14:tracePt t="61983" x="9728200" y="5189538"/>
          <p14:tracePt t="61989" x="9728200" y="5151438"/>
          <p14:tracePt t="61996" x="9728200" y="5089525"/>
          <p14:tracePt t="62003" x="9728200" y="5045075"/>
          <p14:tracePt t="62011" x="9721850" y="4983163"/>
          <p14:tracePt t="62018" x="9721850" y="4932363"/>
          <p14:tracePt t="62024" x="9721850" y="4883150"/>
          <p14:tracePt t="62030" x="9721850" y="4819650"/>
          <p14:tracePt t="62038" x="9721850" y="4770438"/>
          <p14:tracePt t="62045" x="9709150" y="4725988"/>
          <p14:tracePt t="62052" x="9709150" y="4676775"/>
          <p14:tracePt t="62059" x="9702800" y="4632325"/>
          <p14:tracePt t="62065" x="9702800" y="4594225"/>
          <p14:tracePt t="62072" x="9702800" y="4557713"/>
          <p14:tracePt t="62079" x="9698038" y="4506913"/>
          <p14:tracePt t="62086" x="9691688" y="4476750"/>
          <p14:tracePt t="62094" x="9678988" y="4438650"/>
          <p14:tracePt t="62101" x="9678988" y="4406900"/>
          <p14:tracePt t="62107" x="9678988" y="4383088"/>
          <p14:tracePt t="62114" x="9678988" y="4344988"/>
          <p14:tracePt t="62121" x="9672638" y="4313238"/>
          <p14:tracePt t="62128" x="9672638" y="4276725"/>
          <p14:tracePt t="62135" x="9666288" y="4232275"/>
          <p14:tracePt t="62142" x="9666288" y="4206875"/>
          <p14:tracePt t="62150" x="9659938" y="4183063"/>
          <p14:tracePt t="62156" x="9659938" y="4157663"/>
          <p14:tracePt t="62164" x="9659938" y="4138613"/>
          <p14:tracePt t="62171" x="9659938" y="4106863"/>
          <p14:tracePt t="62179" x="9659938" y="4083050"/>
          <p14:tracePt t="62185" x="9653588" y="4064000"/>
          <p14:tracePt t="62192" x="9640888" y="4032250"/>
          <p14:tracePt t="62198" x="9634538" y="4000500"/>
          <p14:tracePt t="62205" x="9634538" y="3983038"/>
          <p14:tracePt t="62212" x="9628188" y="3944938"/>
          <p14:tracePt t="62219" x="9615488" y="3913188"/>
          <p14:tracePt t="62226" x="9615488" y="3876675"/>
          <p14:tracePt t="62233" x="9602788" y="3844925"/>
          <p14:tracePt t="62240" x="9598025" y="3819525"/>
          <p14:tracePt t="62248" x="9598025" y="3776663"/>
          <p14:tracePt t="62254" x="9591675" y="3751263"/>
          <p14:tracePt t="62262" x="9591675" y="3719513"/>
          <p14:tracePt t="62269" x="9591675" y="3694113"/>
          <p14:tracePt t="62275" x="9591675" y="3663950"/>
          <p14:tracePt t="62283" x="9598025" y="3632200"/>
          <p14:tracePt t="62290" x="9609138" y="3606800"/>
          <p14:tracePt t="62296" x="9609138" y="3570288"/>
          <p14:tracePt t="62304" x="9615488" y="3538538"/>
          <p14:tracePt t="62312" x="9621838" y="3506788"/>
          <p14:tracePt t="62318" x="9628188" y="3481388"/>
          <p14:tracePt t="62324" x="9628188" y="3451225"/>
          <p14:tracePt t="62331" x="9634538" y="3432175"/>
          <p14:tracePt t="62339" x="9634538" y="3413125"/>
          <p14:tracePt t="62345" x="9640888" y="3387725"/>
          <p14:tracePt t="62352" x="9640888" y="3381375"/>
          <p14:tracePt t="62360" x="9640888" y="3370263"/>
          <p14:tracePt t="62367" x="9640888" y="3363913"/>
          <p14:tracePt t="62373" x="9640888" y="3357563"/>
          <p14:tracePt t="63094" x="9640888" y="3376613"/>
          <p14:tracePt t="63101" x="9640888" y="3394075"/>
          <p14:tracePt t="63107" x="9640888" y="3413125"/>
          <p14:tracePt t="63115" x="9640888" y="3438525"/>
          <p14:tracePt t="63122" x="9647238" y="3438525"/>
          <p14:tracePt t="63130" x="9647238" y="3451225"/>
          <p14:tracePt t="63136" x="9653588" y="3457575"/>
          <p14:tracePt t="63143" x="9653588" y="3470275"/>
          <p14:tracePt t="63157" x="9659938" y="3481388"/>
          <p14:tracePt t="63163" x="9666288" y="3487738"/>
          <p14:tracePt t="63172" x="9666288" y="3494088"/>
          <p14:tracePt t="63180" x="9672638" y="3494088"/>
          <p14:tracePt t="63310" x="9678988" y="3500438"/>
          <p14:tracePt t="63317" x="9685338" y="3506788"/>
          <p14:tracePt t="63324" x="9691688" y="3506788"/>
          <p14:tracePt t="63331" x="9698038" y="3519488"/>
          <p14:tracePt t="63339" x="9702800" y="3525838"/>
          <p14:tracePt t="63346" x="9709150" y="3538538"/>
          <p14:tracePt t="63360" x="9715500" y="3544888"/>
          <p14:tracePt t="63373" x="9721850" y="3551238"/>
          <p14:tracePt t="63388" x="9728200" y="3557588"/>
          <p14:tracePt t="63396" x="9734550" y="3557588"/>
          <p14:tracePt t="63402" x="9740900" y="3563938"/>
          <p14:tracePt t="65645" x="9740900" y="3570288"/>
          <p14:tracePt t="65730" x="9734550" y="3570288"/>
          <p14:tracePt t="65765" x="9728200" y="3570288"/>
          <p14:tracePt t="65793" x="9721850" y="3570288"/>
          <p14:tracePt t="65799" x="9715500" y="3570288"/>
          <p14:tracePt t="65806" x="9702800" y="3570288"/>
          <p14:tracePt t="65813" x="9691688" y="3570288"/>
          <p14:tracePt t="65821" x="9678988" y="3576638"/>
          <p14:tracePt t="65828" x="9666288" y="3581400"/>
          <p14:tracePt t="65835" x="9653588" y="3587750"/>
          <p14:tracePt t="65842" x="9640888" y="3587750"/>
          <p14:tracePt t="65849" x="9615488" y="3600450"/>
          <p14:tracePt t="65855" x="9602788" y="3606800"/>
          <p14:tracePt t="65862" x="9585325" y="3619500"/>
          <p14:tracePt t="65870" x="9572625" y="3638550"/>
          <p14:tracePt t="65877" x="9547225" y="3657600"/>
          <p14:tracePt t="65883" x="9528175" y="3663950"/>
          <p14:tracePt t="65890" x="9515475" y="3670300"/>
          <p14:tracePt t="65897" x="9498013" y="3694113"/>
          <p14:tracePt t="65904" x="9472613" y="3700463"/>
          <p14:tracePt t="65912" x="9459913" y="3706813"/>
          <p14:tracePt t="65918" x="9447213" y="3719513"/>
          <p14:tracePt t="65925" x="9434513" y="3725863"/>
          <p14:tracePt t="65932" x="9421813" y="3732213"/>
          <p14:tracePt t="65939" x="9409113" y="3738563"/>
          <p14:tracePt t="65946" x="9398000" y="3751263"/>
          <p14:tracePt t="65954" x="9372600" y="3763963"/>
          <p14:tracePt t="65961" x="9353550" y="3781425"/>
          <p14:tracePt t="65967" x="9334500" y="3800475"/>
          <p14:tracePt t="65974" x="9309100" y="3819525"/>
          <p14:tracePt t="65996" x="9253538" y="3887788"/>
          <p14:tracePt t="66003" x="9221788" y="3919538"/>
          <p14:tracePt t="66009" x="9196388" y="3951288"/>
          <p14:tracePt t="66016" x="9178925" y="3983038"/>
          <p14:tracePt t="66023" x="9159875" y="4006850"/>
          <p14:tracePt t="66030" x="9134475" y="4038600"/>
          <p14:tracePt t="66038" x="9121775" y="4057650"/>
          <p14:tracePt t="66046" x="9102725" y="4083050"/>
          <p14:tracePt t="66051" x="9102725" y="4087813"/>
          <p14:tracePt t="66058" x="9096375" y="4087813"/>
          <p14:tracePt t="66072" x="9091613" y="4094163"/>
          <p14:tracePt t="66086" x="9091613" y="4100513"/>
          <p14:tracePt t="66121" x="9091613" y="4106863"/>
          <p14:tracePt t="66135" x="9091613" y="4113213"/>
          <p14:tracePt t="66142" x="9085263" y="4119563"/>
          <p14:tracePt t="66149" x="9085263" y="4125913"/>
          <p14:tracePt t="66163" x="9078913" y="4138613"/>
          <p14:tracePt t="66171" x="9072563" y="4144963"/>
          <p14:tracePt t="66176" x="9066213" y="4157663"/>
          <p14:tracePt t="66184" x="9066213" y="4164013"/>
          <p14:tracePt t="66191" x="9066213" y="4170363"/>
          <p14:tracePt t="66198" x="9066213" y="4176713"/>
          <p14:tracePt t="66205" x="9059863" y="4176713"/>
          <p14:tracePt t="66240" x="9059863" y="4183063"/>
          <p14:tracePt t="66254" x="9059863" y="4187825"/>
          <p14:tracePt t="66262" x="9059863" y="4194175"/>
          <p14:tracePt t="66268" x="9059863" y="4200525"/>
          <p14:tracePt t="66275" x="9059863" y="4213225"/>
          <p14:tracePt t="66282" x="9059863" y="4219575"/>
          <p14:tracePt t="66289" x="9059863" y="4225925"/>
          <p14:tracePt t="66296" x="9059863" y="4232275"/>
          <p14:tracePt t="66303" x="9059863" y="4238625"/>
          <p14:tracePt t="66310" x="9053513" y="4251325"/>
          <p14:tracePt t="66323" x="9053513" y="4257675"/>
          <p14:tracePt t="66331" x="9053513" y="4264025"/>
          <p14:tracePt t="67030" x="9053513" y="4270375"/>
          <p14:tracePt t="67176" x="9053513" y="4276725"/>
          <p14:tracePt t="67226" x="9053513" y="4283075"/>
          <p14:tracePt t="67254" x="9053513" y="4287838"/>
          <p14:tracePt t="67261" x="9053513" y="4294188"/>
          <p14:tracePt t="67268" x="9053513" y="4306888"/>
          <p14:tracePt t="67281" x="9053513" y="4313238"/>
          <p14:tracePt t="67289" x="9053513" y="4325938"/>
          <p14:tracePt t="67296" x="9053513" y="4332288"/>
          <p14:tracePt t="67303" x="9053513" y="4338638"/>
          <p14:tracePt t="67310" x="9053513" y="4344988"/>
          <p14:tracePt t="67345" x="9053513" y="4351338"/>
          <p14:tracePt t="67673" x="9059863" y="4325938"/>
          <p14:tracePt t="67679" x="9059863" y="4306888"/>
          <p14:tracePt t="67687" x="9072563" y="4276725"/>
          <p14:tracePt t="67695" x="9085263" y="4244975"/>
          <p14:tracePt t="67701" x="9091613" y="4225925"/>
          <p14:tracePt t="67708" x="9102725" y="4206875"/>
          <p14:tracePt t="67715" x="9115425" y="4176713"/>
          <p14:tracePt t="67722" x="9121775" y="4157663"/>
          <p14:tracePt t="67729" x="9128125" y="4138613"/>
          <p14:tracePt t="67736" x="9128125" y="4125913"/>
          <p14:tracePt t="67743" x="9134475" y="4113213"/>
          <p14:tracePt t="67750" x="9140825" y="4087813"/>
          <p14:tracePt t="67756" x="9147175" y="4070350"/>
          <p14:tracePt t="67763" x="9147175" y="4057650"/>
          <p14:tracePt t="67771" x="9153525" y="4044950"/>
          <p14:tracePt t="67777" x="9159875" y="4032250"/>
          <p14:tracePt t="67784" x="9166225" y="4013200"/>
          <p14:tracePt t="67791" x="9191625" y="3987800"/>
          <p14:tracePt t="67799" x="9202738" y="3976688"/>
          <p14:tracePt t="67805" x="9228138" y="3938588"/>
          <p14:tracePt t="67812" x="9259888" y="3913188"/>
          <p14:tracePt t="67820" x="9285288" y="3883025"/>
          <p14:tracePt t="67826" x="9315450" y="3844925"/>
          <p14:tracePt t="67834" x="9353550" y="3813175"/>
          <p14:tracePt t="67841" x="9385300" y="3776663"/>
          <p14:tracePt t="67847" x="9415463" y="3751263"/>
          <p14:tracePt t="67854" x="9440863" y="3719513"/>
          <p14:tracePt t="67862" x="9466263" y="3700463"/>
          <p14:tracePt t="67869" x="9485313" y="3681413"/>
          <p14:tracePt t="67875" x="9502775" y="3663950"/>
          <p14:tracePt t="67883" x="9528175" y="3651250"/>
          <p14:tracePt t="67890" x="9547225" y="3638550"/>
          <p14:tracePt t="67896" x="9566275" y="3625850"/>
          <p14:tracePt t="67904" x="9591675" y="3613150"/>
          <p14:tracePt t="67912" x="9602788" y="3606800"/>
          <p14:tracePt t="67918" x="9609138" y="3600450"/>
          <p14:tracePt t="67925" x="9628188" y="3594100"/>
          <p14:tracePt t="67932" x="9628188" y="3587750"/>
          <p14:tracePt t="67938" x="9640888" y="3587750"/>
          <p14:tracePt t="67945" x="9647238" y="3587750"/>
          <p14:tracePt t="67953" x="9653588" y="3587750"/>
          <p14:tracePt t="67959" x="9659938" y="3587750"/>
          <p14:tracePt t="67974" x="9659938" y="3581400"/>
          <p14:tracePt t="67994" x="9666288" y="3581400"/>
          <p14:tracePt t="68001" x="9672638" y="3581400"/>
          <p14:tracePt t="68015" x="9672638" y="3576638"/>
          <p14:tracePt t="68038" x="9678988" y="3576638"/>
          <p14:tracePt t="68086" x="9678988" y="3570288"/>
          <p14:tracePt t="68100" x="9678988" y="3563938"/>
          <p14:tracePt t="68136" x="9678988" y="3557588"/>
          <p14:tracePt t="68253" x="9672638" y="3557588"/>
          <p14:tracePt t="68261" x="9666288" y="3557588"/>
          <p14:tracePt t="68268" x="9666288" y="3563938"/>
          <p14:tracePt t="68275" x="9659938" y="3570288"/>
          <p14:tracePt t="68282" x="9647238" y="3581400"/>
          <p14:tracePt t="68289" x="9628188" y="3587750"/>
          <p14:tracePt t="68296" x="9615488" y="3600450"/>
          <p14:tracePt t="68303" x="9602788" y="3606800"/>
          <p14:tracePt t="68310" x="9591675" y="3613150"/>
          <p14:tracePt t="68317" x="9572625" y="3625850"/>
          <p14:tracePt t="68323" x="9559925" y="3632200"/>
          <p14:tracePt t="68331" x="9547225" y="3644900"/>
          <p14:tracePt t="68338" x="9534525" y="3663950"/>
          <p14:tracePt t="68346" x="9528175" y="3663950"/>
          <p14:tracePt t="68351" x="9509125" y="3676650"/>
          <p14:tracePt t="68358" x="9502775" y="3687763"/>
          <p14:tracePt t="68366" x="9491663" y="3706813"/>
          <p14:tracePt t="68372" x="9485313" y="3706813"/>
          <p14:tracePt t="68379" x="9472613" y="3719513"/>
          <p14:tracePt t="68387" x="9459913" y="3732213"/>
          <p14:tracePt t="68393" x="9453563" y="3751263"/>
          <p14:tracePt t="68400" x="9434513" y="3757613"/>
          <p14:tracePt t="68407" x="9421813" y="3770313"/>
          <p14:tracePt t="68415" x="9409113" y="3781425"/>
          <p14:tracePt t="68422" x="9391650" y="3794125"/>
          <p14:tracePt t="68429" x="9378950" y="3813175"/>
          <p14:tracePt t="68435" x="9366250" y="3832225"/>
          <p14:tracePt t="68443" x="9353550" y="3851275"/>
          <p14:tracePt t="68449" x="9321800" y="3876675"/>
          <p14:tracePt t="68456" x="9309100" y="3887788"/>
          <p14:tracePt t="68463" x="9302750" y="3906838"/>
          <p14:tracePt t="68470" x="9278938" y="3919538"/>
          <p14:tracePt t="68479" x="9266238" y="3932238"/>
          <p14:tracePt t="68484" x="9253538" y="3957638"/>
          <p14:tracePt t="68491" x="9234488" y="3970338"/>
          <p14:tracePt t="68498" x="9215438" y="3987800"/>
          <p14:tracePt t="68505" x="9196388" y="4013200"/>
          <p14:tracePt t="68513" x="9185275" y="4025900"/>
          <p14:tracePt t="68519" x="9178925" y="4044950"/>
          <p14:tracePt t="68526" x="9153525" y="4070350"/>
          <p14:tracePt t="68533" x="9147175" y="4087813"/>
          <p14:tracePt t="68540" x="9134475" y="4106863"/>
          <p14:tracePt t="68546" x="9128125" y="4119563"/>
          <p14:tracePt t="68554" x="9115425" y="4144963"/>
          <p14:tracePt t="68562" x="9109075" y="4157663"/>
          <p14:tracePt t="68568" x="9102725" y="4170363"/>
          <p14:tracePt t="68575" x="9096375" y="4183063"/>
          <p14:tracePt t="68582" x="9091613" y="4187825"/>
          <p14:tracePt t="68589" x="9085263" y="4194175"/>
          <p14:tracePt t="68603" x="9078913" y="4194175"/>
          <p14:tracePt t="68609" x="9078913" y="4200525"/>
          <p14:tracePt t="68693" x="9078913" y="4206875"/>
          <p14:tracePt t="68987" x="9096375" y="4187825"/>
          <p14:tracePt t="68996" x="9134475" y="4144963"/>
          <p14:tracePt t="69002" x="9159875" y="4100513"/>
          <p14:tracePt t="69009" x="9209088" y="4051300"/>
          <p14:tracePt t="69015" x="9240838" y="4019550"/>
          <p14:tracePt t="69023" x="9272588" y="3994150"/>
          <p14:tracePt t="69029" x="9309100" y="3957638"/>
          <p14:tracePt t="69036" x="9340850" y="3938588"/>
          <p14:tracePt t="69043" x="9359900" y="3919538"/>
          <p14:tracePt t="69051" x="9391650" y="3906838"/>
          <p14:tracePt t="69057" x="9421813" y="3883025"/>
          <p14:tracePt t="69065" x="9453563" y="3876675"/>
          <p14:tracePt t="69072" x="9485313" y="3857625"/>
          <p14:tracePt t="69079" x="9515475" y="3844925"/>
          <p14:tracePt t="69085" x="9534525" y="3838575"/>
          <p14:tracePt t="69092" x="9559925" y="3825875"/>
          <p14:tracePt t="69100" x="9578975" y="3825875"/>
          <p14:tracePt t="69107" x="9585325" y="3819525"/>
          <p14:tracePt t="69113" x="9585325" y="3813175"/>
          <p14:tracePt t="69121" x="9591675" y="3813175"/>
          <p14:tracePt t="69134" x="9598025" y="3813175"/>
          <p14:tracePt t="69350" x="9585325" y="3819525"/>
          <p14:tracePt t="69358" x="9566275" y="3819525"/>
          <p14:tracePt t="69365" x="9547225" y="3832225"/>
          <p14:tracePt t="69372" x="9521825" y="3838575"/>
          <p14:tracePt t="69379" x="9502775" y="3851275"/>
          <p14:tracePt t="69387" x="9485313" y="3870325"/>
          <p14:tracePt t="69393" x="9453563" y="3876675"/>
          <p14:tracePt t="69400" x="9434513" y="3887788"/>
          <p14:tracePt t="69407" x="9402763" y="3900488"/>
          <p14:tracePt t="69414" x="9372600" y="3925888"/>
          <p14:tracePt t="69421" x="9347200" y="3944938"/>
          <p14:tracePt t="69429" x="9315450" y="3963988"/>
          <p14:tracePt t="69436" x="9302750" y="3994150"/>
          <p14:tracePt t="69442" x="9272588" y="4019550"/>
          <p14:tracePt t="69448" x="9247188" y="4051300"/>
          <p14:tracePt t="69456" x="9221788" y="4076700"/>
          <p14:tracePt t="69463" x="9209088" y="4106863"/>
          <p14:tracePt t="69470" x="9196388" y="4125913"/>
          <p14:tracePt t="69478" x="9178925" y="4138613"/>
          <p14:tracePt t="69484" x="9172575" y="4164013"/>
          <p14:tracePt t="69490" x="9159875" y="4183063"/>
          <p14:tracePt t="69498" x="9153525" y="4194175"/>
          <p14:tracePt t="69505" x="9147175" y="4206875"/>
          <p14:tracePt t="69512" x="9140825" y="4213225"/>
          <p14:tracePt t="69519" x="9140825" y="4225925"/>
          <p14:tracePt t="69525" x="9134475" y="4225925"/>
          <p14:tracePt t="69533" x="9128125" y="4232275"/>
          <p14:tracePt t="69554" x="9128125" y="4238625"/>
          <p14:tracePt t="69562" x="9128125" y="4244975"/>
          <p14:tracePt t="69567" x="9121775" y="4251325"/>
          <p14:tracePt t="69575" x="9115425" y="4251325"/>
          <p14:tracePt t="69581" x="9109075" y="4257675"/>
          <p14:tracePt t="69588" x="9109075" y="4264025"/>
          <p14:tracePt t="69596" x="9102725" y="4264025"/>
          <p14:tracePt t="69610" x="9096375" y="4270375"/>
          <p14:tracePt t="69616" x="9091613" y="4270375"/>
          <p14:tracePt t="69638" x="9085263" y="4276725"/>
          <p14:tracePt t="69659" x="9078913" y="4276725"/>
          <p14:tracePt t="69693" x="9078913" y="4283075"/>
          <p14:tracePt t="69707" x="9072563" y="4287838"/>
          <p14:tracePt t="69714" x="9066213" y="4287838"/>
          <p14:tracePt t="69728" x="9059863" y="4287838"/>
          <p14:tracePt t="69736" x="9059863" y="4294188"/>
          <p14:tracePt t="69743" x="9059863" y="4300538"/>
          <p14:tracePt t="69749" x="9053513" y="4300538"/>
          <p14:tracePt t="69756" x="9047163" y="4306888"/>
          <p14:tracePt t="70686" x="9047163" y="4313238"/>
          <p14:tracePt t="70742" x="9047163" y="4319588"/>
          <p14:tracePt t="70749" x="9047163" y="4325938"/>
          <p14:tracePt t="70756" x="9053513" y="4332288"/>
          <p14:tracePt t="70771" x="9053513" y="4338638"/>
          <p14:tracePt t="70779" x="9066213" y="4344988"/>
          <p14:tracePt t="70784" x="9072563" y="4344988"/>
          <p14:tracePt t="70791" x="9085263" y="4351338"/>
          <p14:tracePt t="70798" x="9102725" y="4364038"/>
          <p14:tracePt t="70805" x="9128125" y="4370388"/>
          <p14:tracePt t="70813" x="9147175" y="4376738"/>
          <p14:tracePt t="70820" x="9166225" y="4387850"/>
          <p14:tracePt t="70826" x="9196388" y="4394200"/>
          <p14:tracePt t="70833" x="9240838" y="4413250"/>
          <p14:tracePt t="70840" x="9272588" y="4425950"/>
          <p14:tracePt t="70848" x="9309100" y="4438650"/>
          <p14:tracePt t="70855" x="9340850" y="4451350"/>
          <p14:tracePt t="70862" x="9385300" y="4470400"/>
          <p14:tracePt t="70869" x="9415463" y="4483100"/>
          <p14:tracePt t="70876" x="9459913" y="4500563"/>
          <p14:tracePt t="70883" x="9485313" y="4506913"/>
          <p14:tracePt t="70889" x="9509125" y="4519613"/>
          <p14:tracePt t="70896" x="9534525" y="4538663"/>
          <p14:tracePt t="70903" x="9566275" y="4545013"/>
          <p14:tracePt t="70912" x="9598025" y="4557713"/>
          <p14:tracePt t="70917" x="9615488" y="4570413"/>
          <p14:tracePt t="70924" x="9647238" y="4576763"/>
          <p14:tracePt t="70931" x="9672638" y="4583113"/>
          <p14:tracePt t="70939" x="9702800" y="4594225"/>
          <p14:tracePt t="70946" x="9728200" y="4600575"/>
          <p14:tracePt t="70952" x="9747250" y="4613275"/>
          <p14:tracePt t="70959" x="9766300" y="4619625"/>
          <p14:tracePt t="70967" x="9791700" y="4632325"/>
          <p14:tracePt t="70973" x="9809163" y="4632325"/>
          <p14:tracePt t="70980" x="9821863" y="4645025"/>
          <p14:tracePt t="70996" x="9847263" y="4657725"/>
          <p14:tracePt t="71001" x="9847263" y="4664075"/>
          <p14:tracePt t="71008" x="9853613" y="4664075"/>
          <p14:tracePt t="72022" x="9847263" y="4664075"/>
          <p14:tracePt t="72029" x="9834563" y="4664075"/>
          <p14:tracePt t="72036" x="9821863" y="4651375"/>
          <p14:tracePt t="72044" x="9809163" y="4645025"/>
          <p14:tracePt t="72051" x="9798050" y="4632325"/>
          <p14:tracePt t="72057" x="9779000" y="4619625"/>
          <p14:tracePt t="72064" x="9753600" y="4589463"/>
          <p14:tracePt t="72071" x="9721850" y="4564063"/>
          <p14:tracePt t="72078" x="9685338" y="4513263"/>
          <p14:tracePt t="72085" x="9647238" y="4470400"/>
          <p14:tracePt t="72091" x="9609138" y="4413250"/>
          <p14:tracePt t="72099" x="9566275" y="4357688"/>
          <p14:tracePt t="72106" x="9515475" y="4287838"/>
          <p14:tracePt t="72112" x="9466263" y="4232275"/>
          <p14:tracePt t="72120" x="9415463" y="4176713"/>
          <p14:tracePt t="72128" x="9347200" y="4113213"/>
          <p14:tracePt t="72134" x="9291638" y="4057650"/>
          <p14:tracePt t="72141" x="9234488" y="4006850"/>
          <p14:tracePt t="72148" x="9178925" y="3957638"/>
          <p14:tracePt t="72155" x="9140825" y="3913188"/>
          <p14:tracePt t="72161" x="9091613" y="3870325"/>
          <p14:tracePt t="72169" x="9072563" y="3838575"/>
          <p14:tracePt t="72176" x="9047163" y="3813175"/>
          <p14:tracePt t="72182" x="9034463" y="3800475"/>
          <p14:tracePt t="72190" x="9028113" y="3781425"/>
          <p14:tracePt t="72196" x="9002713" y="3770313"/>
          <p14:tracePt t="72204" x="9002713" y="3757613"/>
          <p14:tracePt t="72212" x="8991600" y="3751263"/>
          <p14:tracePt t="72218" x="8985250" y="3738563"/>
          <p14:tracePt t="72231" x="8985250" y="3725863"/>
          <p14:tracePt t="72252" x="8985250" y="3719513"/>
          <p14:tracePt t="72308" x="8985250" y="3713163"/>
          <p14:tracePt t="72329" x="8991600" y="3713163"/>
          <p14:tracePt t="72337" x="8996363" y="3713163"/>
          <p14:tracePt t="72345" x="9015413" y="3719513"/>
          <p14:tracePt t="72350" x="9028113" y="3732213"/>
          <p14:tracePt t="72357" x="9053513" y="3763963"/>
          <p14:tracePt t="72364" x="9072563" y="3781425"/>
          <p14:tracePt t="72372" x="9109075" y="3825875"/>
          <p14:tracePt t="72380" x="9134475" y="3863975"/>
          <p14:tracePt t="72386" x="9178925" y="3906838"/>
          <p14:tracePt t="72392" x="9215438" y="3951288"/>
          <p14:tracePt t="72400" x="9272588" y="4013200"/>
          <p14:tracePt t="72406" x="9328150" y="4051300"/>
          <p14:tracePt t="72413" x="9366250" y="4094163"/>
          <p14:tracePt t="72421" x="9421813" y="4138613"/>
          <p14:tracePt t="72429" x="9472613" y="4187825"/>
          <p14:tracePt t="72435" x="9515475" y="4244975"/>
          <p14:tracePt t="72441" x="9566275" y="4287838"/>
          <p14:tracePt t="72448" x="9609138" y="4338638"/>
          <p14:tracePt t="72455" x="9659938" y="4383088"/>
          <p14:tracePt t="72462" x="9702800" y="4419600"/>
          <p14:tracePt t="72470" x="9734550" y="4451350"/>
          <p14:tracePt t="72477" x="9779000" y="4487863"/>
          <p14:tracePt t="72483" x="9804400" y="4513263"/>
          <p14:tracePt t="72490" x="9815513" y="4532313"/>
          <p14:tracePt t="72497" x="9847263" y="4545013"/>
          <p14:tracePt t="72505" x="9859963" y="4557713"/>
          <p14:tracePt t="72512" x="9872663" y="4576763"/>
          <p14:tracePt t="72518" x="9885363" y="4583113"/>
          <p14:tracePt t="72525" x="9885363" y="4589463"/>
          <p14:tracePt t="72546" x="9891713" y="4589463"/>
          <p14:tracePt t="72693" x="9885363" y="4589463"/>
          <p14:tracePt t="73189" x="9885363" y="4594225"/>
          <p14:tracePt t="73211" x="9885363" y="4600575"/>
          <p14:tracePt t="73217" x="9885363" y="4606925"/>
          <p14:tracePt t="73223" x="9885363" y="4619625"/>
          <p14:tracePt t="73231" x="9891713" y="4632325"/>
          <p14:tracePt t="73239" x="9898063" y="4645025"/>
          <p14:tracePt t="73246" x="9898063" y="4657725"/>
          <p14:tracePt t="73253" x="9904413" y="4676775"/>
          <p14:tracePt t="73259" x="9921875" y="4694238"/>
          <p14:tracePt t="73266" x="9921875" y="4719638"/>
          <p14:tracePt t="73273" x="9934575" y="4738688"/>
          <p14:tracePt t="73279" x="9940925" y="4757738"/>
          <p14:tracePt t="73287" x="9947275" y="4783138"/>
          <p14:tracePt t="73295" x="9953625" y="4800600"/>
          <p14:tracePt t="73301" x="9959975" y="4813300"/>
          <p14:tracePt t="73308" x="9966325" y="4832350"/>
          <p14:tracePt t="73316" x="9972675" y="4845050"/>
          <p14:tracePt t="73324" x="9979025" y="4857750"/>
          <p14:tracePt t="73328" x="9985375" y="4870450"/>
          <p14:tracePt t="73336" x="9991725" y="4883150"/>
          <p14:tracePt t="73343" x="10004425" y="4900613"/>
          <p14:tracePt t="73350" x="10009188" y="4913313"/>
          <p14:tracePt t="73357" x="10015538" y="4926013"/>
          <p14:tracePt t="73364" x="10021888" y="4945063"/>
          <p14:tracePt t="73370" x="10021888" y="4964113"/>
          <p14:tracePt t="73378" x="10028238" y="4976813"/>
          <p14:tracePt t="73385" x="10034588" y="4989513"/>
          <p14:tracePt t="73391" x="10040938" y="5013325"/>
          <p14:tracePt t="73398" x="10040938" y="5032375"/>
          <p14:tracePt t="73405" x="10047288" y="5057775"/>
          <p14:tracePt t="73412" x="10053638" y="5083175"/>
          <p14:tracePt t="73420" x="10059988" y="5106988"/>
          <p14:tracePt t="73426" x="10066338" y="5132388"/>
          <p14:tracePt t="73435" x="10085388" y="5151438"/>
          <p14:tracePt t="73441" x="10085388" y="5170488"/>
          <p14:tracePt t="73448" x="10091738" y="5189538"/>
          <p14:tracePt t="73455" x="10098088" y="5213350"/>
          <p14:tracePt t="73462" x="10104438" y="5219700"/>
          <p14:tracePt t="73469" x="10104438" y="5226050"/>
          <p14:tracePt t="73475" x="10104438" y="5232400"/>
          <p14:tracePt t="73483" x="10104438" y="5238750"/>
          <p14:tracePt t="73489" x="10109200" y="5238750"/>
          <p14:tracePt t="73496" x="10109200" y="5251450"/>
          <p14:tracePt t="73504" x="10115550" y="5264150"/>
          <p14:tracePt t="73513" x="10115550" y="5283200"/>
          <p14:tracePt t="73517" x="10115550" y="5294313"/>
          <p14:tracePt t="73523" x="10115550" y="5313363"/>
          <p14:tracePt t="75175" x="10153650" y="5313363"/>
          <p14:tracePt t="75181" x="10215563" y="5313363"/>
          <p14:tracePt t="75188" x="10272713" y="5313363"/>
          <p14:tracePt t="75196" x="10334625" y="5313363"/>
          <p14:tracePt t="75204" x="10398125" y="5332413"/>
          <p14:tracePt t="75212" x="10460038" y="5345113"/>
          <p14:tracePt t="75217" x="10528300" y="5364163"/>
          <p14:tracePt t="75225" x="10585450" y="5383213"/>
          <p14:tracePt t="75230" x="10641013" y="5407025"/>
          <p14:tracePt t="75238" x="10704513" y="5438775"/>
          <p14:tracePt t="75245" x="10760075" y="5457825"/>
          <p14:tracePt t="75252" x="10817225" y="5483225"/>
          <p14:tracePt t="75258" x="10866438" y="5500688"/>
          <p14:tracePt t="75266" x="10910888" y="5519738"/>
          <p14:tracePt t="75273" x="10966450" y="5532438"/>
          <p14:tracePt t="75279" x="10998200" y="5551488"/>
          <p14:tracePt t="75287" x="11023600" y="5557838"/>
          <p14:tracePt t="75295" x="11047413" y="5564188"/>
          <p14:tracePt t="75301" x="11066463" y="5570538"/>
          <p14:tracePt t="75308" x="11079163" y="5576888"/>
          <p14:tracePt t="75315" x="11091863" y="5583238"/>
          <p14:tracePt t="75321" x="11104563" y="5583238"/>
          <p14:tracePt t="75329" x="11110913" y="5589588"/>
          <p14:tracePt t="75335" x="11117263" y="5589588"/>
          <p14:tracePt t="75342" x="11123613" y="5595938"/>
          <p14:tracePt t="75349" x="11123613" y="5600700"/>
          <p14:tracePt t="75362" x="11134725" y="5607050"/>
          <p14:tracePt t="75371" x="11141075" y="5613400"/>
          <p14:tracePt t="75380" x="11147425" y="5613400"/>
          <p14:tracePt t="75384" x="11153775" y="5613400"/>
          <p14:tracePt t="75391" x="11160125" y="5619750"/>
          <p14:tracePt t="75398" x="11166475" y="5619750"/>
          <p14:tracePt t="75405" x="11172825" y="5626100"/>
          <p14:tracePt t="75412" x="11179175" y="5632450"/>
          <p14:tracePt t="75426" x="11185525" y="5638800"/>
          <p14:tracePt t="75440" x="11191875" y="5638800"/>
          <p14:tracePt t="75446" x="11191875" y="5645150"/>
          <p14:tracePt t="75475" x="11198225" y="5651500"/>
          <p14:tracePt t="75594" x="11204575" y="5651500"/>
          <p14:tracePt t="75656" x="11210925" y="5638800"/>
          <p14:tracePt t="75662" x="11210925" y="5626100"/>
          <p14:tracePt t="77175" x="11223625" y="5626100"/>
          <p14:tracePt t="77181" x="11234738" y="5619750"/>
          <p14:tracePt t="77188" x="11247438" y="5613400"/>
          <p14:tracePt t="77195" x="11253788" y="5613400"/>
          <p14:tracePt t="77203" x="11260138" y="5613400"/>
          <p14:tracePt t="77210" x="11272838" y="5607050"/>
          <p14:tracePt t="77216" x="11285538" y="5600700"/>
          <p14:tracePt t="77223" x="11298238" y="5600700"/>
          <p14:tracePt t="77229" x="11323638" y="5595938"/>
          <p14:tracePt t="77237" x="11341100" y="5595938"/>
          <p14:tracePt t="77245" x="11366500" y="5595938"/>
          <p14:tracePt t="77252" x="11404600" y="5595938"/>
          <p14:tracePt t="77259" x="11434763" y="5595938"/>
          <p14:tracePt t="77266" x="11472863" y="5595938"/>
          <p14:tracePt t="77272" x="11510963" y="5595938"/>
          <p14:tracePt t="77280" x="11553825" y="5600700"/>
          <p14:tracePt t="77286" x="11591925" y="5613400"/>
          <p14:tracePt t="77293" x="11623675" y="5619750"/>
          <p14:tracePt t="77300" x="11653838" y="5626100"/>
          <p14:tracePt t="77307" x="11679238" y="5626100"/>
          <p14:tracePt t="77314" x="11698288" y="5632450"/>
          <p14:tracePt t="77321" x="11723688" y="5638800"/>
          <p14:tracePt t="77328" x="11741150" y="5638800"/>
          <p14:tracePt t="77335" x="11753850" y="5638800"/>
          <p14:tracePt t="77342" x="11766550" y="5645150"/>
          <p14:tracePt t="77349" x="11785600" y="5645150"/>
          <p14:tracePt t="77356" x="11798300" y="5651500"/>
          <p14:tracePt t="77363" x="11811000" y="5651500"/>
          <p14:tracePt t="77371" x="11823700" y="5651500"/>
          <p14:tracePt t="77378" x="11841163" y="5651500"/>
          <p14:tracePt t="77384" x="11847513" y="5651500"/>
          <p14:tracePt t="77390" x="11860213" y="5651500"/>
          <p14:tracePt t="77398" x="11866563" y="5657850"/>
          <p14:tracePt t="77405" x="11872913" y="5657850"/>
          <p14:tracePt t="77412" x="11872913" y="5664200"/>
          <p14:tracePt t="77420" x="11879263" y="5670550"/>
          <p14:tracePt t="77427" x="11891963" y="5670550"/>
          <p14:tracePt t="77454" x="11898313" y="5676900"/>
          <p14:tracePt t="77462" x="11904663" y="5676900"/>
          <p14:tracePt t="77489" x="11911013" y="5676900"/>
          <p14:tracePt t="77559" x="11917363" y="5676900"/>
          <p14:tracePt t="77566" x="11917363" y="5683250"/>
          <p14:tracePt t="77573" x="11923713" y="5683250"/>
          <p14:tracePt t="77579" x="11936413" y="5683250"/>
          <p14:tracePt t="78335" x="11960225" y="5626100"/>
          <p14:tracePt t="78341" x="12004675" y="5519738"/>
          <p14:tracePt t="78349" x="12053888" y="5419725"/>
          <p14:tracePt t="78357" x="12098338" y="5300663"/>
          <p14:tracePt t="78363" x="12153900" y="5170488"/>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PHASE</a:t>
            </a:r>
          </a:p>
        </p:txBody>
      </p:sp>
      <p:pic>
        <p:nvPicPr>
          <p:cNvPr id="6" name="Picture 5">
            <a:extLst>
              <a:ext uri="{FF2B5EF4-FFF2-40B4-BE49-F238E27FC236}">
                <a16:creationId xmlns:a16="http://schemas.microsoft.com/office/drawing/2014/main" id="{CCE6FCF1-38E1-4AFE-8731-5E48B9F56EF1}"/>
              </a:ext>
            </a:extLst>
          </p:cNvPr>
          <p:cNvPicPr>
            <a:picLocks noChangeAspect="1"/>
          </p:cNvPicPr>
          <p:nvPr/>
        </p:nvPicPr>
        <p:blipFill>
          <a:blip r:embed="rId4"/>
          <a:stretch>
            <a:fillRect/>
          </a:stretch>
        </p:blipFill>
        <p:spPr>
          <a:xfrm>
            <a:off x="3649157" y="2420727"/>
            <a:ext cx="4621826" cy="4124452"/>
          </a:xfrm>
          <a:prstGeom prst="rect">
            <a:avLst/>
          </a:prstGeom>
        </p:spPr>
      </p:pic>
      <p:pic>
        <p:nvPicPr>
          <p:cNvPr id="4" name="Audio 3">
            <a:hlinkClick r:id="" action="ppaction://media"/>
            <a:extLst>
              <a:ext uri="{FF2B5EF4-FFF2-40B4-BE49-F238E27FC236}">
                <a16:creationId xmlns:a16="http://schemas.microsoft.com/office/drawing/2014/main" id="{F3B7C57E-2411-4022-843A-91667AAF6C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010"/>
    </mc:Choice>
    <mc:Fallback>
      <p:transition spd="slow" advTm="60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537" x="12079288" y="3525838"/>
          <p14:tracePt t="7543" x="11953875" y="3525838"/>
          <p14:tracePt t="7552" x="11798300" y="3525838"/>
          <p14:tracePt t="7559" x="11660188" y="3538538"/>
          <p14:tracePt t="7564" x="11510963" y="3538538"/>
          <p14:tracePt t="7571" x="11328400" y="3538538"/>
          <p14:tracePt t="7578" x="11147425" y="3551238"/>
          <p14:tracePt t="7586" x="10934700" y="3563938"/>
          <p14:tracePt t="7592" x="10721975" y="3576638"/>
          <p14:tracePt t="7599" x="10510838" y="3587750"/>
          <p14:tracePt t="7606" x="10298113" y="3619500"/>
          <p14:tracePt t="7613" x="10085388" y="3632200"/>
          <p14:tracePt t="7620" x="9866313" y="3657600"/>
          <p14:tracePt t="7626" x="9647238" y="3687763"/>
          <p14:tracePt t="7634" x="9466263" y="3694113"/>
          <p14:tracePt t="7640" x="9247188" y="3725863"/>
          <p14:tracePt t="7648" x="9053513" y="3751263"/>
          <p14:tracePt t="7654" x="8890000" y="3763963"/>
          <p14:tracePt t="7661" x="8721725" y="3787775"/>
          <p14:tracePt t="7669" x="8559800" y="3806825"/>
          <p14:tracePt t="7676" x="8396288" y="3819525"/>
          <p14:tracePt t="7683" x="8283575" y="3844925"/>
          <p14:tracePt t="7690" x="8178800" y="3851275"/>
          <p14:tracePt t="7697" x="8089900" y="3863975"/>
          <p14:tracePt t="7704" x="8002588" y="3883025"/>
          <p14:tracePt t="7710" x="7915275" y="3900488"/>
          <p14:tracePt t="7718" x="7847013" y="3913188"/>
          <p14:tracePt t="7725" x="7796213" y="3932238"/>
          <p14:tracePt t="7732" x="7753350" y="3932238"/>
          <p14:tracePt t="7739" x="7702550" y="3944938"/>
          <p14:tracePt t="7745" x="7670800" y="3957638"/>
          <p14:tracePt t="7752" x="7653338" y="3957638"/>
          <p14:tracePt t="7758" x="7634288" y="3963988"/>
          <p14:tracePt t="7767" x="7621588" y="3963988"/>
          <p14:tracePt t="7774" x="7608888" y="3970338"/>
          <p14:tracePt t="7780" x="7602538" y="3970338"/>
          <p14:tracePt t="7787" x="7596188" y="3970338"/>
          <p14:tracePt t="7858" x="7596188" y="3976688"/>
          <p14:tracePt t="7934" x="7602538" y="3976688"/>
          <p14:tracePt t="7941" x="7608888" y="3976688"/>
          <p14:tracePt t="7948" x="7615238" y="3976688"/>
          <p14:tracePt t="7955" x="7640638" y="3976688"/>
          <p14:tracePt t="7962" x="7666038" y="3970338"/>
          <p14:tracePt t="7970" x="7696200" y="3963988"/>
          <p14:tracePt t="7977" x="7721600" y="3957638"/>
          <p14:tracePt t="7984" x="7753350" y="3951288"/>
          <p14:tracePt t="7992" x="7783513" y="3944938"/>
          <p14:tracePt t="7998" x="7821613" y="3932238"/>
          <p14:tracePt t="8005" x="7853363" y="3925888"/>
          <p14:tracePt t="8011" x="7883525" y="3919538"/>
          <p14:tracePt t="8018" x="7902575" y="3919538"/>
          <p14:tracePt t="8025" x="7921625" y="3913188"/>
          <p14:tracePt t="8033" x="7934325" y="3906838"/>
          <p14:tracePt t="8040" x="7940675" y="3906838"/>
          <p14:tracePt t="8046" x="7947025" y="3906838"/>
          <p14:tracePt t="8054" x="7959725" y="3900488"/>
          <p14:tracePt t="8060" x="7972425" y="3900488"/>
          <p14:tracePt t="8067" x="7996238" y="3900488"/>
          <p14:tracePt t="8075" x="8034338" y="3894138"/>
          <p14:tracePt t="8080" x="8066088" y="3894138"/>
          <p14:tracePt t="8382" x="8008938" y="3863975"/>
          <p14:tracePt t="8389" x="7927975" y="3825875"/>
          <p14:tracePt t="8396" x="7853363" y="3794125"/>
          <p14:tracePt t="8404" x="7772400" y="3757613"/>
          <p14:tracePt t="8409" x="7689850" y="3706813"/>
          <p14:tracePt t="8418" x="7621588" y="3670300"/>
          <p14:tracePt t="8425" x="7553325" y="3632200"/>
          <p14:tracePt t="8431" x="7489825" y="3587750"/>
          <p14:tracePt t="8438" x="7434263" y="3551238"/>
          <p14:tracePt t="8445" x="7377113" y="3525838"/>
          <p14:tracePt t="8452" x="7308850" y="3494088"/>
          <p14:tracePt t="8458" x="7253288" y="3457575"/>
          <p14:tracePt t="8466" x="7159625" y="3425825"/>
          <p14:tracePt t="8473" x="7096125" y="3406775"/>
          <p14:tracePt t="8480" x="7015163" y="3381375"/>
          <p14:tracePt t="8487" x="6953250" y="3363913"/>
          <p14:tracePt t="8494" x="6870700" y="3344863"/>
          <p14:tracePt t="8501" x="6783388" y="3332163"/>
          <p14:tracePt t="8509" x="6708775" y="3313113"/>
          <p14:tracePt t="8515" x="6608763" y="3300413"/>
          <p14:tracePt t="8522" x="6515100" y="3294063"/>
          <p14:tracePt t="8529" x="6427788" y="3294063"/>
          <p14:tracePt t="8536" x="6364288" y="3281363"/>
          <p14:tracePt t="8542" x="6289675" y="3281363"/>
          <p14:tracePt t="8550" x="6227763" y="3281363"/>
          <p14:tracePt t="8556" x="6164263" y="3287713"/>
          <p14:tracePt t="8563" x="6102350" y="3287713"/>
          <p14:tracePt t="8570" x="6045200" y="3287713"/>
          <p14:tracePt t="8578" x="5995988" y="3294063"/>
          <p14:tracePt t="8585" x="5957888" y="3300413"/>
          <p14:tracePt t="8592" x="5902325" y="3300413"/>
          <p14:tracePt t="8599" x="5883275" y="3313113"/>
          <p14:tracePt t="8605" x="5851525" y="3319463"/>
          <p14:tracePt t="8613" x="5834063" y="3319463"/>
          <p14:tracePt t="8620" x="5815013" y="3319463"/>
          <p14:tracePt t="8626" x="5802313" y="3325813"/>
          <p14:tracePt t="8634" x="5783263" y="3325813"/>
          <p14:tracePt t="8642" x="5770563" y="3325813"/>
          <p14:tracePt t="8648" x="5757863" y="3325813"/>
          <p14:tracePt t="8654" x="5745163" y="3325813"/>
          <p14:tracePt t="8662" x="5740400" y="3325813"/>
          <p14:tracePt t="8668" x="5727700" y="3325813"/>
          <p14:tracePt t="8675" x="5715000" y="3325813"/>
          <p14:tracePt t="8683" x="5708650" y="3325813"/>
          <p14:tracePt t="8689" x="5683250" y="3325813"/>
          <p14:tracePt t="8696" x="5670550" y="3325813"/>
          <p14:tracePt t="8704" x="5651500" y="3325813"/>
          <p14:tracePt t="8710" x="5634038" y="3306763"/>
          <p14:tracePt t="8718" x="5602288" y="3306763"/>
          <p14:tracePt t="8725" x="5564188" y="3294063"/>
          <p14:tracePt t="8731" x="5534025" y="3276600"/>
          <p14:tracePt t="8738" x="5502275" y="3263900"/>
          <p14:tracePt t="8745" x="5470525" y="3257550"/>
          <p14:tracePt t="8752" x="5438775" y="3232150"/>
          <p14:tracePt t="8759" x="5421313" y="3225800"/>
          <p14:tracePt t="8767" x="5389563" y="3206750"/>
          <p14:tracePt t="8775" x="5357813" y="3194050"/>
          <p14:tracePt t="8780" x="5327650" y="3176588"/>
          <p14:tracePt t="8788" x="5289550" y="3176588"/>
          <p14:tracePt t="8794" x="5251450" y="3170238"/>
          <p14:tracePt t="8802" x="5195888" y="3163888"/>
          <p14:tracePt t="8809" x="5121275" y="3151188"/>
          <p14:tracePt t="8816" x="5070475" y="3151188"/>
          <p14:tracePt t="8822" x="5002213" y="3157538"/>
          <p14:tracePt t="8829" x="4951413" y="3157538"/>
          <p14:tracePt t="8836" x="4914900" y="3157538"/>
          <p14:tracePt t="8843" x="4889500" y="3157538"/>
          <p14:tracePt t="8851" x="4864100" y="3163888"/>
          <p14:tracePt t="8858" x="4851400" y="3163888"/>
          <p14:tracePt t="8871" x="4845050" y="3163888"/>
          <p14:tracePt t="8879" x="4838700" y="3163888"/>
          <p14:tracePt t="8921" x="4832350" y="3163888"/>
          <p14:tracePt t="8942" x="4826000" y="3170238"/>
          <p14:tracePt t="8955" x="4821238" y="3170238"/>
          <p14:tracePt t="8962" x="4814888" y="3176588"/>
          <p14:tracePt t="8976" x="4814888" y="3181350"/>
          <p14:tracePt t="8997" x="4808538" y="3187700"/>
          <p14:tracePt t="9004" x="4808538" y="3194050"/>
          <p14:tracePt t="9011" x="4802188" y="3194050"/>
          <p14:tracePt t="9026" x="4802188" y="3200400"/>
          <p14:tracePt t="9032" x="4802188" y="3206750"/>
          <p14:tracePt t="9271" x="4789488" y="3213100"/>
          <p14:tracePt t="9277" x="4757738" y="3225800"/>
          <p14:tracePt t="9284" x="4745038" y="3238500"/>
          <p14:tracePt t="9292" x="4725988" y="3244850"/>
          <p14:tracePt t="9298" x="4714875" y="3251200"/>
          <p14:tracePt t="9306" x="4683125" y="3257550"/>
          <p14:tracePt t="9312" x="4664075" y="3276600"/>
          <p14:tracePt t="9319" x="4645025" y="3276600"/>
          <p14:tracePt t="9325" x="4621213" y="3281363"/>
          <p14:tracePt t="9333" x="4602163" y="3287713"/>
          <p14:tracePt t="9340" x="4583113" y="3294063"/>
          <p14:tracePt t="9347" x="4570413" y="3300413"/>
          <p14:tracePt t="9354" x="4557713" y="3306763"/>
          <p14:tracePt t="9361" x="4551363" y="3306763"/>
          <p14:tracePt t="9368" x="4545013" y="3306763"/>
          <p14:tracePt t="9376" x="4538663" y="3306763"/>
          <p14:tracePt t="9479" x="4538663" y="3300413"/>
          <p14:tracePt t="9494" x="4532313" y="3300413"/>
          <p14:tracePt t="9535" x="4532313" y="3294063"/>
          <p14:tracePt t="9563" x="4532313" y="3287713"/>
          <p14:tracePt t="9592" x="4532313" y="3281363"/>
          <p14:tracePt t="9612" x="4532313" y="3276600"/>
          <p14:tracePt t="9641" x="4525963" y="3276600"/>
          <p14:tracePt t="9654" x="4525963" y="3270250"/>
          <p14:tracePt t="9675" x="4525963" y="3263900"/>
          <p14:tracePt t="9710" x="4525963" y="3257550"/>
          <p14:tracePt t="9731" x="4525963" y="3251200"/>
          <p14:tracePt t="9759" x="4525963" y="3244850"/>
          <p14:tracePt t="9773" x="4525963" y="3238500"/>
          <p14:tracePt t="9822" x="4525963" y="3232150"/>
          <p14:tracePt t="9927" x="4538663" y="3225800"/>
          <p14:tracePt t="9934" x="4551363" y="3219450"/>
          <p14:tracePt t="9941" x="4557713" y="3219450"/>
          <p14:tracePt t="9948" x="4564063" y="3219450"/>
          <p14:tracePt t="9955" x="4570413" y="3219450"/>
          <p14:tracePt t="9962" x="4570413" y="3213100"/>
          <p14:tracePt t="9969" x="4583113" y="3213100"/>
          <p14:tracePt t="9984" x="4595813" y="3213100"/>
          <p14:tracePt t="9990" x="4602163" y="3206750"/>
          <p14:tracePt t="9997" x="4621213" y="3206750"/>
          <p14:tracePt t="10004" x="4632325" y="3206750"/>
          <p14:tracePt t="10011" x="4664075" y="3194050"/>
          <p14:tracePt t="10018" x="4683125" y="3194050"/>
          <p14:tracePt t="10025" x="4702175" y="3181350"/>
          <p14:tracePt t="10032" x="4738688" y="3176588"/>
          <p14:tracePt t="10039" x="4770438" y="3163888"/>
          <p14:tracePt t="10046" x="4802188" y="3157538"/>
          <p14:tracePt t="10053" x="4838700" y="3151188"/>
          <p14:tracePt t="10059" x="4857750" y="3144838"/>
          <p14:tracePt t="10067" x="4889500" y="3138488"/>
          <p14:tracePt t="10075" x="4908550" y="3138488"/>
          <p14:tracePt t="10080" x="4927600" y="3138488"/>
          <p14:tracePt t="10087" x="4951413" y="3132138"/>
          <p14:tracePt t="10095" x="4964113" y="3132138"/>
          <p14:tracePt t="10102" x="4983163" y="3125788"/>
          <p14:tracePt t="10109" x="5002213" y="3125788"/>
          <p14:tracePt t="10116" x="5014913" y="3125788"/>
          <p14:tracePt t="10123" x="5027613" y="3125788"/>
          <p14:tracePt t="10130" x="5045075" y="3125788"/>
          <p14:tracePt t="10137" x="5076825" y="3113088"/>
          <p14:tracePt t="10143" x="5095875" y="3113088"/>
          <p14:tracePt t="10152" x="5121275" y="3113088"/>
          <p14:tracePt t="10159" x="5145088" y="3113088"/>
          <p14:tracePt t="10164" x="5170488" y="3106738"/>
          <p14:tracePt t="10171" x="5183188" y="3106738"/>
          <p14:tracePt t="10179" x="5195888" y="3106738"/>
          <p14:tracePt t="10185" x="5208588" y="3106738"/>
          <p14:tracePt t="10192" x="5214938" y="3106738"/>
          <p14:tracePt t="10200" x="5227638" y="3106738"/>
          <p14:tracePt t="10241" x="5232400" y="3106738"/>
          <p14:tracePt t="10430" x="5232400" y="3113088"/>
          <p14:tracePt t="10969" x="5232400" y="3106738"/>
          <p14:tracePt t="11031" x="5238750" y="3106738"/>
          <p14:tracePt t="11038" x="5257800" y="3100388"/>
          <p14:tracePt t="11046" x="5321300" y="3087688"/>
          <p14:tracePt t="11052" x="5383213" y="3076575"/>
          <p14:tracePt t="11059" x="5457825" y="3057525"/>
          <p14:tracePt t="11067" x="5527675" y="3057525"/>
          <p14:tracePt t="11073" x="5614988" y="3057525"/>
          <p14:tracePt t="11081" x="5689600" y="3057525"/>
          <p14:tracePt t="11088" x="5776913" y="3070225"/>
          <p14:tracePt t="11094" x="5851525" y="3081338"/>
          <p14:tracePt t="11102" x="5940425" y="3100388"/>
          <p14:tracePt t="11109" x="6034088" y="3132138"/>
          <p14:tracePt t="11116" x="6140450" y="3170238"/>
          <p14:tracePt t="11122" x="6240463" y="3225800"/>
          <p14:tracePt t="11130" x="6346825" y="3263900"/>
          <p14:tracePt t="11137" x="6421438" y="3306763"/>
          <p14:tracePt t="11143" x="6502400" y="3357563"/>
          <p14:tracePt t="11151" x="6583363" y="3394075"/>
          <p14:tracePt t="11159" x="6653213" y="3425825"/>
          <p14:tracePt t="11165" x="6721475" y="3463925"/>
          <p14:tracePt t="11171" x="6783388" y="3487738"/>
          <p14:tracePt t="11179" x="6840538" y="3506788"/>
          <p14:tracePt t="11185" x="6883400" y="3538538"/>
          <p14:tracePt t="11192" x="6927850" y="3551238"/>
          <p14:tracePt t="11200" x="6953250" y="3557588"/>
          <p14:tracePt t="11206" x="6983413" y="3576638"/>
          <p14:tracePt t="11214" x="7008813" y="3576638"/>
          <p14:tracePt t="11220" x="7027863" y="3587750"/>
          <p14:tracePt t="11226" x="7040563" y="3587750"/>
          <p14:tracePt t="11235" x="7053263" y="3587750"/>
          <p14:tracePt t="11242" x="7064375" y="3587750"/>
          <p14:tracePt t="11248" x="7070725" y="3587750"/>
          <p14:tracePt t="11262" x="7077075" y="3587750"/>
          <p14:tracePt t="11415" x="7083425" y="3581400"/>
          <p14:tracePt t="11423" x="7089775" y="3581400"/>
          <p14:tracePt t="11430" x="7102475" y="3570288"/>
          <p14:tracePt t="11438" x="7108825" y="3563938"/>
          <p14:tracePt t="11444" x="7115175" y="3551238"/>
          <p14:tracePt t="11452" x="7121525" y="3538538"/>
          <p14:tracePt t="11459" x="7127875" y="3532188"/>
          <p14:tracePt t="11465" x="7127875" y="3519488"/>
          <p14:tracePt t="11472" x="7127875" y="3506788"/>
          <p14:tracePt t="11479" x="7127875" y="3494088"/>
          <p14:tracePt t="11486" x="7127875" y="3481388"/>
          <p14:tracePt t="11492" x="7127875" y="3476625"/>
          <p14:tracePt t="11500" x="7127875" y="3463925"/>
          <p14:tracePt t="11508" x="7127875" y="3457575"/>
          <p14:tracePt t="11514" x="7127875" y="3444875"/>
          <p14:tracePt t="11521" x="7127875" y="3438525"/>
          <p14:tracePt t="11527" x="7121525" y="3425825"/>
          <p14:tracePt t="11536" x="7121525" y="3419475"/>
          <p14:tracePt t="11543" x="7121525" y="3413125"/>
          <p14:tracePt t="11556" x="7121525" y="3400425"/>
          <p14:tracePt t="11563" x="7121525" y="3394075"/>
          <p14:tracePt t="11570" x="7121525" y="3387725"/>
          <p14:tracePt t="11576" x="7121525" y="3381375"/>
          <p14:tracePt t="11585" x="7121525" y="3376613"/>
          <p14:tracePt t="11592" x="7115175" y="3376613"/>
          <p14:tracePt t="11660" x="7115175" y="3370263"/>
          <p14:tracePt t="11682" x="7115175" y="3363913"/>
          <p14:tracePt t="11689" x="7115175" y="3357563"/>
          <p14:tracePt t="11696" x="7115175" y="3344863"/>
          <p14:tracePt t="11703" x="7115175" y="3332163"/>
          <p14:tracePt t="11709" x="7108825" y="3319463"/>
          <p14:tracePt t="11717" x="7102475" y="3300413"/>
          <p14:tracePt t="11723" x="7096125" y="3287713"/>
          <p14:tracePt t="11730" x="7089775" y="3276600"/>
          <p14:tracePt t="11737" x="7077075" y="3263900"/>
          <p14:tracePt t="11744" x="7070725" y="3257550"/>
          <p14:tracePt t="11751" x="7059613" y="3244850"/>
          <p14:tracePt t="11758" x="7053263" y="3238500"/>
          <p14:tracePt t="11766" x="7046913" y="3225800"/>
          <p14:tracePt t="11772" x="7040563" y="3219450"/>
          <p14:tracePt t="11780" x="7040563" y="3213100"/>
          <p14:tracePt t="11786" x="7034213" y="3213100"/>
          <p14:tracePt t="11794" x="7034213" y="3206750"/>
          <p14:tracePt t="11801" x="7027863" y="3206750"/>
          <p14:tracePt t="11878" x="7027863" y="3200400"/>
          <p14:tracePt t="12297" x="7040563" y="3200400"/>
          <p14:tracePt t="12304" x="7064375" y="3206750"/>
          <p14:tracePt t="12311" x="7077075" y="3213100"/>
          <p14:tracePt t="12318" x="7089775" y="3213100"/>
          <p14:tracePt t="12325" x="7108825" y="3225800"/>
          <p14:tracePt t="12332" x="7115175" y="3232150"/>
          <p14:tracePt t="12339" x="7127875" y="3244850"/>
          <p14:tracePt t="12346" x="7146925" y="3251200"/>
          <p14:tracePt t="12353" x="7159625" y="3257550"/>
          <p14:tracePt t="12360" x="7170738" y="3270250"/>
          <p14:tracePt t="12367" x="7183438" y="3276600"/>
          <p14:tracePt t="12375" x="7208838" y="3287713"/>
          <p14:tracePt t="12382" x="7221538" y="3306763"/>
          <p14:tracePt t="12388" x="7227888" y="3306763"/>
          <p14:tracePt t="12395" x="7246938" y="3319463"/>
          <p14:tracePt t="12402" x="7259638" y="3332163"/>
          <p14:tracePt t="12410" x="7264400" y="3351213"/>
          <p14:tracePt t="12416" x="7283450" y="3363913"/>
          <p14:tracePt t="12423" x="7289800" y="3376613"/>
          <p14:tracePt t="12430" x="7315200" y="3387725"/>
          <p14:tracePt t="12437" x="7321550" y="3400425"/>
          <p14:tracePt t="12443" x="7327900" y="3419475"/>
          <p14:tracePt t="12451" x="7340600" y="3438525"/>
          <p14:tracePt t="12458" x="7346950" y="3451225"/>
          <p14:tracePt t="12465" x="7353300" y="3470275"/>
          <p14:tracePt t="12472" x="7359650" y="3481388"/>
          <p14:tracePt t="12479" x="7366000" y="3494088"/>
          <p14:tracePt t="12486" x="7366000" y="3513138"/>
          <p14:tracePt t="12492" x="7370763" y="3519488"/>
          <p14:tracePt t="12500" x="7377113" y="3525838"/>
          <p14:tracePt t="12507" x="7377113" y="3538538"/>
          <p14:tracePt t="12514" x="7377113" y="3544888"/>
          <p14:tracePt t="12570" x="7377113" y="3551238"/>
          <p14:tracePt t="12611" x="7383463" y="3563938"/>
          <p14:tracePt t="12618" x="7383463" y="3570288"/>
          <p14:tracePt t="12625" x="7383463" y="3581400"/>
          <p14:tracePt t="12632" x="7383463" y="3587750"/>
          <p14:tracePt t="12640" x="7383463" y="3594100"/>
          <p14:tracePt t="12647" x="7383463" y="3606800"/>
          <p14:tracePt t="12654" x="7389813" y="3613150"/>
          <p14:tracePt t="12660" x="7389813" y="3619500"/>
          <p14:tracePt t="12668" x="7396163" y="3632200"/>
          <p14:tracePt t="12675" x="7396163" y="3638550"/>
          <p14:tracePt t="12682" x="7396163" y="3644900"/>
          <p14:tracePt t="12688" x="7396163" y="3651250"/>
          <p14:tracePt t="12766" x="7402513" y="3657600"/>
          <p14:tracePt t="12772" x="7402513" y="3663950"/>
          <p14:tracePt t="12814" x="7402513" y="3670300"/>
          <p14:tracePt t="12940" x="7402513" y="3676650"/>
          <p14:tracePt t="16442" x="7402513" y="3681413"/>
          <p14:tracePt t="16472" x="7402513" y="3687763"/>
          <p14:tracePt t="16541" x="7408863" y="3687763"/>
          <p14:tracePt t="16569" x="7408863" y="3694113"/>
          <p14:tracePt t="16604" x="7408863" y="3700463"/>
          <p14:tracePt t="16653" x="7408863" y="3706813"/>
          <p14:tracePt t="16701" x="7408863" y="3713163"/>
          <p14:tracePt t="16750" x="7408863" y="3719513"/>
          <p14:tracePt t="16792" x="7408863" y="3725863"/>
          <p14:tracePt t="16806" x="7408863" y="3732213"/>
          <p14:tracePt t="16813" x="7415213" y="3738563"/>
          <p14:tracePt t="16820" x="7415213" y="3744913"/>
          <p14:tracePt t="16827" x="7415213" y="3757613"/>
          <p14:tracePt t="16834" x="7421563" y="3770313"/>
          <p14:tracePt t="16841" x="7421563" y="3781425"/>
          <p14:tracePt t="16848" x="7421563" y="3794125"/>
          <p14:tracePt t="16855" x="7427913" y="3813175"/>
          <p14:tracePt t="16862" x="7427913" y="3825875"/>
          <p14:tracePt t="16869" x="7427913" y="3832225"/>
          <p14:tracePt t="16876" x="7434263" y="3844925"/>
          <p14:tracePt t="16883" x="7434263" y="3851275"/>
          <p14:tracePt t="16890" x="7434263" y="3863975"/>
          <p14:tracePt t="16908" x="7434263" y="3883025"/>
          <p14:tracePt t="16911" x="7434263" y="3894138"/>
          <p14:tracePt t="16925" x="7434263" y="3900488"/>
          <p14:tracePt t="16932" x="7434263" y="3906838"/>
          <p14:tracePt t="17177" x="7434263" y="3919538"/>
          <p14:tracePt t="17184" x="7434263" y="3925888"/>
          <p14:tracePt t="17191" x="7434263" y="3932238"/>
          <p14:tracePt t="17199" x="7434263" y="3944938"/>
          <p14:tracePt t="17225" x="7434263" y="3951288"/>
          <p14:tracePt t="17302" x="7427913" y="3951288"/>
          <p14:tracePt t="17331" x="7427913" y="3957638"/>
          <p14:tracePt t="17372" x="7427913" y="3963988"/>
          <p14:tracePt t="17401" x="7427913" y="3970338"/>
          <p14:tracePt t="17408" x="7421563" y="3976688"/>
          <p14:tracePt t="17414" x="7421563" y="3987800"/>
          <p14:tracePt t="17421" x="7415213" y="4000500"/>
          <p14:tracePt t="17428" x="7408863" y="4013200"/>
          <p14:tracePt t="17435" x="7408863" y="4038600"/>
          <p14:tracePt t="17442" x="7402513" y="4057650"/>
          <p14:tracePt t="17449" x="7389813" y="4076700"/>
          <p14:tracePt t="17456" x="7383463" y="4100513"/>
          <p14:tracePt t="17463" x="7383463" y="4113213"/>
          <p14:tracePt t="17470" x="7377113" y="4132263"/>
          <p14:tracePt t="17477" x="7370763" y="4138613"/>
          <p14:tracePt t="17484" x="7370763" y="4151313"/>
          <p14:tracePt t="17491" x="7366000" y="4151313"/>
          <p14:tracePt t="17505" x="7366000" y="4157663"/>
          <p14:tracePt t="17911" x="7366000" y="4151313"/>
          <p14:tracePt t="17987" x="7366000" y="4144963"/>
          <p14:tracePt t="18261" x="7359650" y="4144963"/>
          <p14:tracePt t="18289" x="7359650" y="4138613"/>
          <p14:tracePt t="18366" x="7359650" y="4132263"/>
          <p14:tracePt t="20141" x="7353300" y="4132263"/>
          <p14:tracePt t="20163" x="7353300" y="4138613"/>
          <p14:tracePt t="20253" x="7346950" y="4138613"/>
          <p14:tracePt t="20302" x="7346950" y="4144963"/>
          <p14:tracePt t="20393" x="7346950" y="4151313"/>
          <p14:tracePt t="21043" x="7346950" y="4157663"/>
          <p14:tracePt t="21057" x="7340600" y="4164013"/>
          <p14:tracePt t="21065" x="7340600" y="4170363"/>
          <p14:tracePt t="21073" x="7334250" y="4176713"/>
          <p14:tracePt t="21086" x="7327900" y="4176713"/>
          <p14:tracePt t="21100" x="7327900" y="4183063"/>
          <p14:tracePt t="21107" x="7321550" y="4183063"/>
          <p14:tracePt t="21113" x="7315200" y="4183063"/>
          <p14:tracePt t="21120" x="7308850" y="4187825"/>
          <p14:tracePt t="21127" x="7296150" y="4194175"/>
          <p14:tracePt t="21505" x="7283450" y="4200525"/>
          <p14:tracePt t="21512" x="7277100" y="4200525"/>
          <p14:tracePt t="22581" x="7253288" y="4200525"/>
          <p14:tracePt t="22588" x="7221538" y="4200525"/>
          <p14:tracePt t="22596" x="7183438" y="4206875"/>
          <p14:tracePt t="22603" x="7146925" y="4206875"/>
          <p14:tracePt t="22609" x="7127875" y="4206875"/>
          <p14:tracePt t="22617" x="7089775" y="4206875"/>
          <p14:tracePt t="22624" x="7059613" y="4206875"/>
          <p14:tracePt t="22630" x="7040563" y="4206875"/>
          <p14:tracePt t="22637" x="7015163" y="4206875"/>
          <p14:tracePt t="22644" x="6983413" y="4206875"/>
          <p14:tracePt t="22651" x="6964363" y="4206875"/>
          <p14:tracePt t="22658" x="6940550" y="4206875"/>
          <p14:tracePt t="22666" x="6915150" y="4206875"/>
          <p14:tracePt t="22672" x="6896100" y="4206875"/>
          <p14:tracePt t="22679" x="6883400" y="4206875"/>
          <p14:tracePt t="22686" x="6870700" y="4206875"/>
          <p14:tracePt t="22692" x="6858000" y="4206875"/>
          <p14:tracePt t="22700" x="6853238" y="4206875"/>
          <p14:tracePt t="22715" x="6846888" y="4206875"/>
          <p14:tracePt t="22749" x="6846888" y="4200525"/>
          <p14:tracePt t="22763" x="6840538" y="4200525"/>
          <p14:tracePt t="22777" x="6840538" y="4194175"/>
          <p14:tracePt t="22784" x="6834188" y="4194175"/>
          <p14:tracePt t="22833" x="6827838" y="4194175"/>
          <p14:tracePt t="22841" x="6827838" y="4187825"/>
          <p14:tracePt t="22848" x="6815138" y="4183063"/>
          <p14:tracePt t="22854" x="6802438" y="4176713"/>
          <p14:tracePt t="22861" x="6789738" y="4170363"/>
          <p14:tracePt t="22868" x="6789738" y="4164013"/>
          <p14:tracePt t="22875" x="6783388" y="4164013"/>
          <p14:tracePt t="22907" x="6777038" y="4157663"/>
          <p14:tracePt t="22917" x="6770688" y="4151313"/>
          <p14:tracePt t="22924" x="6757988" y="4151313"/>
          <p14:tracePt t="22974" x="6753225" y="4151313"/>
          <p14:tracePt t="22987" x="6746875" y="4151313"/>
          <p14:tracePt t="22994" x="6740525" y="4151313"/>
          <p14:tracePt t="23001" x="6734175" y="4144963"/>
          <p14:tracePt t="23008" x="6721475" y="4138613"/>
          <p14:tracePt t="23015" x="6715125" y="4138613"/>
          <p14:tracePt t="23022" x="6702425" y="4138613"/>
          <p14:tracePt t="23029" x="6696075" y="4132263"/>
          <p14:tracePt t="23036" x="6683375" y="4125913"/>
          <p14:tracePt t="23043" x="6670675" y="4125913"/>
          <p14:tracePt t="23050" x="6664325" y="4125913"/>
          <p14:tracePt t="23057" x="6657975" y="4119563"/>
          <p14:tracePt t="23064" x="6653213" y="4119563"/>
          <p14:tracePt t="23071" x="6640513" y="4113213"/>
          <p14:tracePt t="23078" x="6634163" y="4113213"/>
          <p14:tracePt t="23092" x="6627813" y="4113213"/>
          <p14:tracePt t="23106" x="6621463" y="4113213"/>
          <p14:tracePt t="23204" x="6621463" y="4106863"/>
          <p14:tracePt t="23210" x="6615113" y="4106863"/>
          <p14:tracePt t="23330" x="6615113" y="4100513"/>
          <p14:tracePt t="23337" x="6602413" y="4094163"/>
          <p14:tracePt t="23344" x="6577013" y="4083050"/>
          <p14:tracePt t="23351" x="6546850" y="4076700"/>
          <p14:tracePt t="23357" x="6502400" y="4057650"/>
          <p14:tracePt t="23365" x="6457950" y="4038600"/>
          <p14:tracePt t="23372" x="6421438" y="4025900"/>
          <p14:tracePt t="23379" x="6376988" y="4006850"/>
          <p14:tracePt t="23385" x="6346825" y="4000500"/>
          <p14:tracePt t="23392" x="6308725" y="3983038"/>
          <p14:tracePt t="23400" x="6251575" y="3976688"/>
          <p14:tracePt t="23408" x="6202363" y="3963988"/>
          <p14:tracePt t="23414" x="6134100" y="3957638"/>
          <p14:tracePt t="23421" x="6083300" y="3951288"/>
          <p14:tracePt t="23427" x="6034088" y="3938588"/>
          <p14:tracePt t="23435" x="5964238" y="3938588"/>
          <p14:tracePt t="23441" x="5915025" y="3938588"/>
          <p14:tracePt t="23449" x="5864225" y="3932238"/>
          <p14:tracePt t="23455" x="5815013" y="3932238"/>
          <p14:tracePt t="23462" x="5757863" y="3919538"/>
          <p14:tracePt t="23469" x="5695950" y="3919538"/>
          <p14:tracePt t="23476" x="5634038" y="3925888"/>
          <p14:tracePt t="23483" x="5570538" y="3925888"/>
          <p14:tracePt t="23491" x="5508625" y="3932238"/>
          <p14:tracePt t="23498" x="5438775" y="3932238"/>
          <p14:tracePt t="23504" x="5389563" y="3944938"/>
          <p14:tracePt t="23511" x="5338763" y="3951288"/>
          <p14:tracePt t="23518" x="5295900" y="3951288"/>
          <p14:tracePt t="23524" x="5257800" y="3957638"/>
          <p14:tracePt t="23533" x="5214938" y="3970338"/>
          <p14:tracePt t="23539" x="5189538" y="3976688"/>
          <p14:tracePt t="23547" x="5145088" y="3983038"/>
          <p14:tracePt t="23553" x="5121275" y="3987800"/>
          <p14:tracePt t="23560" x="5089525" y="3994150"/>
          <p14:tracePt t="23567" x="5057775" y="4006850"/>
          <p14:tracePt t="23574" x="5032375" y="4013200"/>
          <p14:tracePt t="23581" x="5008563" y="4019550"/>
          <p14:tracePt t="23588" x="4989513" y="4025900"/>
          <p14:tracePt t="23595" x="4976813" y="4025900"/>
          <p14:tracePt t="23602" x="4964113" y="4032250"/>
          <p14:tracePt t="23609" x="4945063" y="4038600"/>
          <p14:tracePt t="23624" x="4932363" y="4038600"/>
          <p14:tracePt t="23630" x="4927600" y="4044950"/>
          <p14:tracePt t="23637" x="4927600" y="4051300"/>
          <p14:tracePt t="23644" x="4921250" y="4051300"/>
          <p14:tracePt t="23651" x="4914900" y="4057650"/>
          <p14:tracePt t="23665" x="4914900" y="4064000"/>
          <p14:tracePt t="23679" x="4914900" y="4070350"/>
          <p14:tracePt t="23729" x="4914900" y="4076700"/>
          <p14:tracePt t="23741" x="4908550" y="4076700"/>
          <p14:tracePt t="23826" x="4908550" y="4083050"/>
          <p14:tracePt t="23841" x="4908550" y="4087813"/>
          <p14:tracePt t="23896" x="4908550" y="4094163"/>
          <p14:tracePt t="23924" x="4908550" y="4100513"/>
          <p14:tracePt t="23932" x="4908550" y="4106863"/>
          <p14:tracePt t="23938" x="4908550" y="4119563"/>
          <p14:tracePt t="23945" x="4908550" y="4125913"/>
          <p14:tracePt t="23952" x="4908550" y="4132263"/>
          <p14:tracePt t="23958" x="4908550" y="4151313"/>
          <p14:tracePt t="23972" x="4908550" y="4164013"/>
          <p14:tracePt t="23980" x="4914900" y="4170363"/>
          <p14:tracePt t="23986" x="4921250" y="4183063"/>
          <p14:tracePt t="23994" x="4921250" y="4194175"/>
          <p14:tracePt t="24001" x="4921250" y="4200525"/>
          <p14:tracePt t="24008" x="4927600" y="4213225"/>
          <p14:tracePt t="24015" x="4927600" y="4225925"/>
          <p14:tracePt t="24022" x="4932363" y="4225925"/>
          <p14:tracePt t="24030" x="4938713" y="4238625"/>
          <p14:tracePt t="24036" x="4938713" y="4244975"/>
          <p14:tracePt t="24043" x="4938713" y="4251325"/>
          <p14:tracePt t="24050" x="4945063" y="4257675"/>
          <p14:tracePt t="24057" x="4951413" y="4264025"/>
          <p14:tracePt t="24071" x="4957763" y="4264025"/>
          <p14:tracePt t="24288" x="4964113" y="4270375"/>
          <p14:tracePt t="24296" x="4970463" y="4270375"/>
          <p14:tracePt t="24309" x="4976813" y="4270375"/>
          <p14:tracePt t="24316" x="4976813" y="4276725"/>
          <p14:tracePt t="24322" x="4983163" y="4276725"/>
          <p14:tracePt t="24330" x="4989513" y="4283075"/>
          <p14:tracePt t="24343" x="4995863" y="4283075"/>
          <p14:tracePt t="25112" x="5002213" y="4276725"/>
          <p14:tracePt t="25120" x="5008563" y="4276725"/>
          <p14:tracePt t="25127" x="5027613" y="4257675"/>
          <p14:tracePt t="25134" x="5051425" y="4238625"/>
          <p14:tracePt t="25141" x="5095875" y="4213225"/>
          <p14:tracePt t="25148" x="5127625" y="4187825"/>
          <p14:tracePt t="25154" x="5145088" y="4164013"/>
          <p14:tracePt t="25162" x="5195888" y="4132263"/>
          <p14:tracePt t="25169" x="5227638" y="4106863"/>
          <p14:tracePt t="25175" x="5276850" y="4087813"/>
          <p14:tracePt t="25183" x="5327650" y="4051300"/>
          <p14:tracePt t="25191" x="5364163" y="4032250"/>
          <p14:tracePt t="25197" x="5408613" y="4019550"/>
          <p14:tracePt t="25204" x="5427663" y="4000500"/>
          <p14:tracePt t="25210" x="5457825" y="3994150"/>
          <p14:tracePt t="25218" x="5476875" y="3987800"/>
          <p14:tracePt t="25225" x="5508625" y="3987800"/>
          <p14:tracePt t="25232" x="5527675" y="3987800"/>
          <p14:tracePt t="25239" x="5545138" y="3987800"/>
          <p14:tracePt t="25245" x="5564188" y="3987800"/>
          <p14:tracePt t="25252" x="5583238" y="3987800"/>
          <p14:tracePt t="25259" x="5589588" y="3987800"/>
          <p14:tracePt t="25266" x="5602288" y="3994150"/>
          <p14:tracePt t="25273" x="5614988" y="3994150"/>
          <p14:tracePt t="25281" x="5621338" y="4000500"/>
          <p14:tracePt t="25287" x="5634038" y="4013200"/>
          <p14:tracePt t="25294" x="5638800" y="4013200"/>
          <p14:tracePt t="25301" x="5651500" y="4019550"/>
          <p14:tracePt t="25308" x="5651500" y="4025900"/>
          <p14:tracePt t="25316" x="5664200" y="4032250"/>
          <p14:tracePt t="25322" x="5670550" y="4038600"/>
          <p14:tracePt t="25336" x="5676900" y="4051300"/>
          <p14:tracePt t="25342" x="5676900" y="4057650"/>
          <p14:tracePt t="25350" x="5683250" y="4064000"/>
          <p14:tracePt t="25357" x="5683250" y="4070350"/>
          <p14:tracePt t="25364" x="5683250" y="4076700"/>
          <p14:tracePt t="25371" x="5689600" y="4087813"/>
          <p14:tracePt t="25378" x="5689600" y="4094163"/>
          <p14:tracePt t="25385" x="5695950" y="4119563"/>
          <p14:tracePt t="25392" x="5702300" y="4132263"/>
          <p14:tracePt t="25399" x="5702300" y="4151313"/>
          <p14:tracePt t="25406" x="5702300" y="4164013"/>
          <p14:tracePt t="25413" x="5708650" y="4183063"/>
          <p14:tracePt t="25420" x="5721350" y="4206875"/>
          <p14:tracePt t="25427" x="5727700" y="4219575"/>
          <p14:tracePt t="25434" x="5727700" y="4232275"/>
          <p14:tracePt t="25441" x="5734050" y="4251325"/>
          <p14:tracePt t="25449" x="5745163" y="4257675"/>
          <p14:tracePt t="25455" x="5745163" y="4270375"/>
          <p14:tracePt t="25462" x="5745163" y="4283075"/>
          <p14:tracePt t="25470" x="5751513" y="4287838"/>
          <p14:tracePt t="25476" x="5757863" y="4294188"/>
          <p14:tracePt t="25483" x="5757863" y="4300538"/>
          <p14:tracePt t="25491" x="5757863" y="4313238"/>
          <p14:tracePt t="25498" x="5757863" y="4319588"/>
          <p14:tracePt t="25504" x="5757863" y="4332288"/>
          <p14:tracePt t="25512" x="5757863" y="4351338"/>
          <p14:tracePt t="25518" x="5757863" y="4364038"/>
          <p14:tracePt t="25525" x="5751513" y="4376738"/>
          <p14:tracePt t="25532" x="5745163" y="4394200"/>
          <p14:tracePt t="25539" x="5745163" y="4419600"/>
          <p14:tracePt t="25545" x="5740400" y="4445000"/>
          <p14:tracePt t="25552" x="5727700" y="4457700"/>
          <p14:tracePt t="25559" x="5727700" y="4476750"/>
          <p14:tracePt t="25567" x="5715000" y="4500563"/>
          <p14:tracePt t="25573" x="5708650" y="4519613"/>
          <p14:tracePt t="25581" x="5695950" y="4538663"/>
          <p14:tracePt t="25587" x="5689600" y="4564063"/>
          <p14:tracePt t="25595" x="5683250" y="4576763"/>
          <p14:tracePt t="25602" x="5683250" y="4589463"/>
          <p14:tracePt t="25608" x="5676900" y="4594225"/>
          <p14:tracePt t="25616" x="5676900" y="4600575"/>
          <p14:tracePt t="25623" x="5670550" y="4606925"/>
          <p14:tracePt t="25630" x="5670550" y="4619625"/>
          <p14:tracePt t="25636" x="5664200" y="4625975"/>
          <p14:tracePt t="25644" x="5664200" y="4632325"/>
          <p14:tracePt t="25651" x="5657850" y="4645025"/>
          <p14:tracePt t="25657" x="5651500" y="4651375"/>
          <p14:tracePt t="25666" x="5651500" y="4657725"/>
          <p14:tracePt t="25671" x="5645150" y="4670425"/>
          <p14:tracePt t="25678" x="5645150" y="4676775"/>
          <p14:tracePt t="25685" x="5638800" y="4689475"/>
          <p14:tracePt t="25692" x="5634038" y="4700588"/>
          <p14:tracePt t="25700" x="5634038" y="4713288"/>
          <p14:tracePt t="25706" x="5627688" y="4725988"/>
          <p14:tracePt t="25713" x="5621338" y="4732338"/>
          <p14:tracePt t="25720" x="5614988" y="4745038"/>
          <p14:tracePt t="25727" x="5614988" y="4751388"/>
          <p14:tracePt t="25734" x="5608638" y="4764088"/>
          <p14:tracePt t="25741" x="5602288" y="4776788"/>
          <p14:tracePt t="25749" x="5595938" y="4789488"/>
          <p14:tracePt t="25755" x="5595938" y="4794250"/>
          <p14:tracePt t="25762" x="5589588" y="4800600"/>
          <p14:tracePt t="25769" x="5589588" y="4826000"/>
          <p14:tracePt t="25776" x="5583238" y="4838700"/>
          <p14:tracePt t="25784" x="5576888" y="4857750"/>
          <p14:tracePt t="25791" x="5576888" y="4870450"/>
          <p14:tracePt t="25797" x="5576888" y="4883150"/>
          <p14:tracePt t="25804" x="5570538" y="4900613"/>
          <p14:tracePt t="25811" x="5570538" y="4913313"/>
          <p14:tracePt t="25818" x="5564188" y="4932363"/>
          <p14:tracePt t="25824" x="5557838" y="4945063"/>
          <p14:tracePt t="25832" x="5557838" y="4957763"/>
          <p14:tracePt t="25839" x="5551488" y="4970463"/>
          <p14:tracePt t="25846" x="5551488" y="4976813"/>
          <p14:tracePt t="25852" x="5551488" y="4989513"/>
          <p14:tracePt t="25859" x="5551488" y="4994275"/>
          <p14:tracePt t="25881" x="5551488" y="5000625"/>
          <p14:tracePt t="25888" x="5551488" y="5006975"/>
          <p14:tracePt t="30688" x="5557838" y="5006975"/>
          <p14:tracePt t="30695" x="5576888" y="5006975"/>
          <p14:tracePt t="30701" x="5589588" y="5013325"/>
          <p14:tracePt t="30708" x="5602288" y="5013325"/>
          <p14:tracePt t="30716" x="5621338" y="5019675"/>
          <p14:tracePt t="30722" x="5627688" y="5019675"/>
          <p14:tracePt t="30730" x="5638800" y="5019675"/>
          <p14:tracePt t="30737" x="5651500" y="5019675"/>
          <p14:tracePt t="30743" x="5657850" y="5019675"/>
          <p14:tracePt t="30751" x="5676900" y="5019675"/>
          <p14:tracePt t="30765" x="5695950" y="5019675"/>
          <p14:tracePt t="30771" x="5708650" y="5026025"/>
          <p14:tracePt t="30778" x="5734050" y="5026025"/>
          <p14:tracePt t="30785" x="5751513" y="5032375"/>
          <p14:tracePt t="30792" x="5770563" y="5032375"/>
          <p14:tracePt t="30800" x="5789613" y="5032375"/>
          <p14:tracePt t="30807" x="5821363" y="5032375"/>
          <p14:tracePt t="30814" x="5840413" y="5038725"/>
          <p14:tracePt t="30821" x="5857875" y="5038725"/>
          <p14:tracePt t="30828" x="5876925" y="5038725"/>
          <p14:tracePt t="30835" x="5902325" y="5038725"/>
          <p14:tracePt t="30842" x="5921375" y="5038725"/>
          <p14:tracePt t="30849" x="5934075" y="5045075"/>
          <p14:tracePt t="30855" x="5945188" y="5045075"/>
          <p14:tracePt t="30863" x="5957888" y="5045075"/>
          <p14:tracePt t="30870" x="5970588" y="5045075"/>
          <p14:tracePt t="30876" x="5989638" y="5045075"/>
          <p14:tracePt t="30891" x="6015038" y="5045075"/>
          <p14:tracePt t="30898" x="6034088" y="5045075"/>
          <p14:tracePt t="30905" x="6045200" y="5045075"/>
          <p14:tracePt t="30911" x="6057900" y="5045075"/>
          <p14:tracePt t="30919" x="6070600" y="5051425"/>
          <p14:tracePt t="30925" x="6089650" y="5051425"/>
          <p14:tracePt t="30933" x="6102350" y="5051425"/>
          <p14:tracePt t="30940" x="6108700" y="5057775"/>
          <p14:tracePt t="30947" x="6127750" y="5064125"/>
          <p14:tracePt t="30953" x="6134100" y="5070475"/>
          <p14:tracePt t="30968" x="6140450" y="5070475"/>
          <p14:tracePt t="30975" x="6146800" y="5076825"/>
          <p14:tracePt t="30982" x="6151563" y="5076825"/>
          <p14:tracePt t="30989" x="6157913" y="5076825"/>
          <p14:tracePt t="30996" x="6157913" y="5083175"/>
          <p14:tracePt t="31003" x="6164263" y="5083175"/>
          <p14:tracePt t="31009" x="6164263" y="5089525"/>
          <p14:tracePt t="31017" x="6170613" y="5089525"/>
          <p14:tracePt t="31045" x="6170613" y="5094288"/>
          <p14:tracePt t="31052" x="6176963" y="5094288"/>
          <p14:tracePt t="31058" x="6176963" y="5100638"/>
          <p14:tracePt t="31066" x="6183313" y="5106988"/>
          <p14:tracePt t="31080" x="6189663" y="5106988"/>
          <p14:tracePt t="31094" x="6189663" y="5113338"/>
          <p14:tracePt t="31101" x="6196013" y="5113338"/>
          <p14:tracePt t="31108" x="6202363" y="5113338"/>
          <p14:tracePt t="31115" x="6202363" y="5119688"/>
          <p14:tracePt t="31121" x="6202363" y="5126038"/>
          <p14:tracePt t="31136" x="6202363" y="5132388"/>
          <p14:tracePt t="31143" x="6208713" y="5132388"/>
          <p14:tracePt t="31150" x="6215063" y="5132388"/>
          <p14:tracePt t="31157" x="6215063" y="5138738"/>
          <p14:tracePt t="31164" x="6221413" y="5138738"/>
          <p14:tracePt t="31170" x="6221413" y="5145088"/>
          <p14:tracePt t="31191" x="6227763" y="5145088"/>
          <p14:tracePt t="31212" x="6234113" y="5151438"/>
          <p14:tracePt t="31835" x="6234113" y="5157788"/>
          <p14:tracePt t="31870" x="6240463" y="5157788"/>
          <p14:tracePt t="34778" x="6240463" y="5170488"/>
          <p14:tracePt t="34792" x="6246813" y="5176838"/>
          <p14:tracePt t="34800" x="6251575" y="5183188"/>
          <p14:tracePt t="34806" x="6257925" y="5183188"/>
          <p14:tracePt t="34814" x="6257925" y="5189538"/>
          <p14:tracePt t="34820" x="6257925" y="5194300"/>
          <p14:tracePt t="34827" x="6264275" y="5194300"/>
          <p14:tracePt t="34835" x="6270625" y="5200650"/>
          <p14:tracePt t="34842" x="6270625" y="5207000"/>
          <p14:tracePt t="34848" x="6276975" y="5207000"/>
          <p14:tracePt t="34855" x="6276975" y="5213350"/>
          <p14:tracePt t="34863" x="6276975" y="5219700"/>
          <p14:tracePt t="34869" x="6276975" y="5226050"/>
          <p14:tracePt t="34891" x="6283325" y="5232400"/>
          <p14:tracePt t="34897" x="6289675" y="5245100"/>
          <p14:tracePt t="34904" x="6289675" y="5251450"/>
          <p14:tracePt t="34912" x="6296025" y="5257800"/>
          <p14:tracePt t="34919" x="6302375" y="5264150"/>
          <p14:tracePt t="34926" x="6308725" y="5270500"/>
          <p14:tracePt t="34933" x="6315075" y="5276850"/>
          <p14:tracePt t="34953" x="6315075" y="5283200"/>
          <p14:tracePt t="34959" x="6321425" y="5283200"/>
          <p14:tracePt t="35001" x="6321425" y="5289550"/>
          <p14:tracePt t="35008" x="6327775" y="5289550"/>
          <p14:tracePt t="35016" x="6334125" y="5289550"/>
          <p14:tracePt t="35022" x="6340475" y="5289550"/>
          <p14:tracePt t="35030" x="6346825" y="5289550"/>
          <p14:tracePt t="35044" x="6346825" y="5294313"/>
          <p14:tracePt t="35086" x="6351588" y="5294313"/>
          <p14:tracePt t="35114" x="6351588" y="5300663"/>
          <p14:tracePt t="35121" x="6357938" y="5300663"/>
          <p14:tracePt t="35136" x="6357938" y="5307013"/>
          <p14:tracePt t="35142" x="6364288" y="5313363"/>
          <p14:tracePt t="35149" x="6370638" y="5313363"/>
          <p14:tracePt t="35156" x="6376988" y="5313363"/>
          <p14:tracePt t="35162" x="6376988" y="5319713"/>
          <p14:tracePt t="35169" x="6383338" y="5326063"/>
          <p14:tracePt t="35176" x="6389688" y="5326063"/>
          <p14:tracePt t="35219" x="6396038" y="5326063"/>
          <p14:tracePt t="35225" x="6402388" y="5326063"/>
          <p14:tracePt t="35233" x="6408738" y="5326063"/>
          <p14:tracePt t="35241" x="6421438" y="5332413"/>
          <p14:tracePt t="35247" x="6434138" y="5332413"/>
          <p14:tracePt t="35253" x="6446838" y="5338763"/>
          <p14:tracePt t="35261" x="6464300" y="5345113"/>
          <p14:tracePt t="35268" x="6470650" y="5345113"/>
          <p14:tracePt t="35277" x="6483350" y="5345113"/>
          <p14:tracePt t="35283" x="6502400" y="5351463"/>
          <p14:tracePt t="35289" x="6515100" y="5351463"/>
          <p14:tracePt t="35296" x="6527800" y="5357813"/>
          <p14:tracePt t="35303" x="6540500" y="5357813"/>
          <p14:tracePt t="35309" x="6553200" y="5357813"/>
          <p14:tracePt t="35316" x="6557963" y="5357813"/>
          <p14:tracePt t="35325" x="6564313" y="5357813"/>
          <p14:tracePt t="35331" x="6570663" y="5357813"/>
          <p14:tracePt t="35456" x="6583363" y="5357813"/>
          <p14:tracePt t="35464" x="6589713" y="5357813"/>
          <p14:tracePt t="35470" x="6602413" y="5357813"/>
          <p14:tracePt t="35477" x="6608763" y="5357813"/>
          <p14:tracePt t="35485" x="6621463" y="5357813"/>
          <p14:tracePt t="35499" x="6634163" y="5357813"/>
          <p14:tracePt t="35506" x="6640513" y="5357813"/>
          <p14:tracePt t="35512" x="6653213" y="5357813"/>
          <p14:tracePt t="35519" x="6657975" y="5357813"/>
          <p14:tracePt t="35525" x="6664325" y="5357813"/>
          <p14:tracePt t="35542" x="6677025" y="5357813"/>
          <p14:tracePt t="36302" x="6683375" y="5370513"/>
          <p14:tracePt t="36307" x="6696075" y="5376863"/>
          <p14:tracePt t="36325" x="6677025" y="5357813"/>
          <p14:tracePt t="40654" x="6702425" y="5357813"/>
          <p14:tracePt t="40662" x="6721475" y="5364163"/>
          <p14:tracePt t="40669" x="6740525" y="5364163"/>
          <p14:tracePt t="40675" x="6757988" y="5370513"/>
          <p14:tracePt t="40682" x="6783388" y="5370513"/>
          <p14:tracePt t="40689" x="6802438" y="5376863"/>
          <p14:tracePt t="40697" x="6821488" y="5383213"/>
          <p14:tracePt t="40704" x="6834188" y="5383213"/>
          <p14:tracePt t="40710" x="6853238" y="5389563"/>
          <p14:tracePt t="40718" x="6864350" y="5395913"/>
          <p14:tracePt t="40725" x="6877050" y="5400675"/>
          <p14:tracePt t="40732" x="6902450" y="5400675"/>
          <p14:tracePt t="40745" x="6915150" y="5400675"/>
          <p14:tracePt t="40752" x="6934200" y="5400675"/>
          <p14:tracePt t="40759" x="6940550" y="5407025"/>
          <p14:tracePt t="40766" x="6953250" y="5407025"/>
          <p14:tracePt t="40775" x="6964363" y="5407025"/>
          <p14:tracePt t="40780" x="6970713" y="5407025"/>
          <p14:tracePt t="40787" x="6983413" y="5407025"/>
          <p14:tracePt t="40795" x="6989763" y="5413375"/>
          <p14:tracePt t="40801" x="6996113" y="5413375"/>
          <p14:tracePt t="40808" x="7008813" y="5413375"/>
          <p14:tracePt t="40816" x="7021513" y="5413375"/>
          <p14:tracePt t="40823" x="7027863" y="5419725"/>
          <p14:tracePt t="40830" x="7046913" y="5419725"/>
          <p14:tracePt t="40836" x="7053263" y="5419725"/>
          <p14:tracePt t="40843" x="7064375" y="5419725"/>
          <p14:tracePt t="40851" x="7077075" y="5419725"/>
          <p14:tracePt t="40858" x="7083425" y="5419725"/>
          <p14:tracePt t="40865" x="7096125" y="5419725"/>
          <p14:tracePt t="40871" x="7121525" y="5419725"/>
          <p14:tracePt t="40878" x="7134225" y="5419725"/>
          <p14:tracePt t="40886" x="7140575" y="5419725"/>
          <p14:tracePt t="40891" x="7153275" y="5419725"/>
          <p14:tracePt t="40909" x="7177088" y="5419725"/>
          <p14:tracePt t="40913" x="7189788" y="5419725"/>
          <p14:tracePt t="40920" x="7208838" y="5419725"/>
          <p14:tracePt t="40926" x="7221538" y="5419725"/>
          <p14:tracePt t="40934" x="7234238" y="5419725"/>
          <p14:tracePt t="40941" x="7259638" y="5419725"/>
          <p14:tracePt t="40948" x="7270750" y="5413375"/>
          <p14:tracePt t="40955" x="7296150" y="5413375"/>
          <p14:tracePt t="40962" x="7315200" y="5407025"/>
          <p14:tracePt t="40970" x="7346950" y="5407025"/>
          <p14:tracePt t="40979" x="7370763" y="5395913"/>
          <p14:tracePt t="40983" x="7396163" y="5395913"/>
          <p14:tracePt t="40991" x="7421563" y="5395913"/>
          <p14:tracePt t="40997" x="7453313" y="5395913"/>
          <p14:tracePt t="41003" x="7470775" y="5395913"/>
          <p14:tracePt t="41010" x="7489825" y="5395913"/>
          <p14:tracePt t="41018" x="7502525" y="5395913"/>
          <p14:tracePt t="41024" x="7515225" y="5395913"/>
          <p14:tracePt t="41033" x="7534275" y="5395913"/>
          <p14:tracePt t="41039" x="7540625" y="5395913"/>
          <p14:tracePt t="41046" x="7553325" y="5395913"/>
          <p14:tracePt t="41053" x="7559675" y="5395913"/>
          <p14:tracePt t="41060" x="7570788" y="5395913"/>
          <p14:tracePt t="41075" x="7583488" y="5395913"/>
          <p14:tracePt t="41081" x="7589838" y="5395913"/>
          <p14:tracePt t="41088" x="7596188" y="5395913"/>
          <p14:tracePt t="41096" x="7608888" y="5395913"/>
          <p14:tracePt t="41102" x="7615238" y="5395913"/>
          <p14:tracePt t="41108" x="7621588" y="5395913"/>
          <p14:tracePt t="41117" x="7627938" y="5395913"/>
          <p14:tracePt t="41124" x="7640638" y="5395913"/>
          <p14:tracePt t="41130" x="7653338" y="5395913"/>
          <p14:tracePt t="41137" x="7666038" y="5395913"/>
          <p14:tracePt t="41144" x="7677150" y="5395913"/>
          <p14:tracePt t="41152" x="7689850" y="5389563"/>
          <p14:tracePt t="41158" x="7702550" y="5389563"/>
          <p14:tracePt t="41165" x="7715250" y="5383213"/>
          <p14:tracePt t="41173" x="7727950" y="5383213"/>
          <p14:tracePt t="41179" x="7734300" y="5383213"/>
          <p14:tracePt t="41186" x="7747000" y="5383213"/>
          <p14:tracePt t="41201" x="7753350" y="5383213"/>
          <p14:tracePt t="41208" x="7759700" y="5383213"/>
          <p14:tracePt t="41228" x="7766050" y="5383213"/>
          <p14:tracePt t="41305" x="7772400" y="5383213"/>
          <p14:tracePt t="41382" x="7777163" y="5383213"/>
          <p14:tracePt t="41417" x="7783513" y="5383213"/>
          <p14:tracePt t="41432" x="7796213" y="5383213"/>
          <p14:tracePt t="41438" x="7802563" y="5383213"/>
          <p14:tracePt t="41444" x="7815263" y="5383213"/>
          <p14:tracePt t="41452" x="7821613" y="5383213"/>
          <p14:tracePt t="41458" x="7834313" y="5383213"/>
          <p14:tracePt t="41473" x="7847013" y="5383213"/>
          <p14:tracePt t="41480" x="7859713" y="5383213"/>
          <p14:tracePt t="41487" x="7866063" y="5383213"/>
          <p14:tracePt t="41493" x="7877175" y="5383213"/>
          <p14:tracePt t="41501" x="7883525" y="5383213"/>
          <p14:tracePt t="41508" x="7889875" y="5383213"/>
          <p14:tracePt t="41515" x="7896225" y="5383213"/>
          <p14:tracePt t="41522" x="7902575" y="5383213"/>
          <p14:tracePt t="41529" x="7908925" y="5383213"/>
          <p14:tracePt t="41542" x="7915275" y="5383213"/>
          <p14:tracePt t="42242" x="7934325" y="5383213"/>
          <p14:tracePt t="42249" x="7953375" y="5376863"/>
          <p14:tracePt t="42256" x="7972425" y="5376863"/>
          <p14:tracePt t="42264" x="7983538" y="5376863"/>
          <p14:tracePt t="42270" x="7989888" y="5376863"/>
          <p14:tracePt t="42277" x="8002588" y="5376863"/>
          <p14:tracePt t="42284" x="8008938" y="5376863"/>
          <p14:tracePt t="42563" x="8008938" y="5370513"/>
          <p14:tracePt t="51852" x="8002588" y="5370513"/>
          <p14:tracePt t="51860" x="7996238" y="5383213"/>
          <p14:tracePt t="51867" x="7977188" y="5395913"/>
          <p14:tracePt t="51874" x="7972425" y="5419725"/>
          <p14:tracePt t="51880" x="7953375" y="5432425"/>
          <p14:tracePt t="51888" x="7940675" y="5451475"/>
          <p14:tracePt t="51895" x="7927975" y="5476875"/>
          <p14:tracePt t="51908" x="7908925" y="5513388"/>
          <p14:tracePt t="51916" x="7889875" y="5545138"/>
          <p14:tracePt t="51922" x="7883525" y="5564188"/>
          <p14:tracePt t="51930" x="7859713" y="5595938"/>
          <p14:tracePt t="51937" x="7853363" y="5626100"/>
          <p14:tracePt t="51943" x="7840663" y="5657850"/>
          <p14:tracePt t="51951" x="7827963" y="5676900"/>
          <p14:tracePt t="51957" x="7815263" y="5707063"/>
          <p14:tracePt t="51965" x="7802563" y="5726113"/>
          <p14:tracePt t="51971" x="7796213" y="5745163"/>
          <p14:tracePt t="51980" x="7789863" y="5770563"/>
          <p14:tracePt t="51985" x="7783513" y="5783263"/>
          <p14:tracePt t="51992" x="7777163" y="5795963"/>
          <p14:tracePt t="51999" x="7777163" y="5807075"/>
          <p14:tracePt t="52006" x="7772400" y="5819775"/>
          <p14:tracePt t="52013" x="7766050" y="5819775"/>
          <p14:tracePt t="52020" x="7766050" y="5832475"/>
          <p14:tracePt t="52041" x="7766050" y="5838825"/>
          <p14:tracePt t="52068" x="7766050" y="5845175"/>
          <p14:tracePt t="52082" x="7766050" y="5851525"/>
          <p14:tracePt t="52089" x="7766050" y="5857875"/>
          <p14:tracePt t="52096" x="7766050" y="5864225"/>
          <p14:tracePt t="52103" x="7766050" y="5870575"/>
          <p14:tracePt t="52117" x="7766050" y="5883275"/>
          <p14:tracePt t="52131" x="7766050" y="5889625"/>
          <p14:tracePt t="52146" x="7766050" y="5895975"/>
          <p14:tracePt t="52160" x="7766050" y="5900738"/>
          <p14:tracePt t="52181" x="7766050" y="5913438"/>
          <p14:tracePt t="52189" x="7766050" y="5926138"/>
          <p14:tracePt t="52195" x="7759700" y="5945188"/>
          <p14:tracePt t="52202" x="7759700" y="5964238"/>
          <p14:tracePt t="52209" x="7759700" y="5995988"/>
          <p14:tracePt t="52216" x="7759700" y="6013450"/>
          <p14:tracePt t="52223" x="7759700" y="6038850"/>
          <p14:tracePt t="52230" x="7759700" y="6064250"/>
          <p14:tracePt t="52237" x="7759700" y="6083300"/>
          <p14:tracePt t="52243" x="7753350" y="6102350"/>
          <p14:tracePt t="52251" x="7753350" y="6119813"/>
          <p14:tracePt t="52257" x="7747000" y="6132513"/>
          <p14:tracePt t="52265" x="7740650" y="6138863"/>
          <p14:tracePt t="52272" x="7740650" y="6151563"/>
          <p14:tracePt t="52300" x="7740650" y="6157913"/>
          <p14:tracePt t="52342" x="7740650" y="6164263"/>
          <p14:tracePt t="52440" x="7734300" y="6170613"/>
          <p14:tracePt t="52447" x="7727950" y="6170613"/>
          <p14:tracePt t="52453" x="7721600" y="6176963"/>
          <p14:tracePt t="52460" x="7708900" y="6196013"/>
          <p14:tracePt t="52468" x="7702550" y="6196013"/>
          <p14:tracePt t="52476" x="7689850" y="6207125"/>
          <p14:tracePt t="52481" x="7683500" y="6219825"/>
          <p14:tracePt t="52489" x="7666038" y="6245225"/>
          <p14:tracePt t="52496" x="7659688" y="6264275"/>
          <p14:tracePt t="52502" x="7646988" y="6276975"/>
          <p14:tracePt t="52510" x="7621588" y="6307138"/>
          <p14:tracePt t="52517" x="7596188" y="6332538"/>
          <p14:tracePt t="52524" x="7583488" y="6351588"/>
          <p14:tracePt t="52531" x="7570788" y="6364288"/>
          <p14:tracePt t="52537" x="7559675" y="6376988"/>
          <p14:tracePt t="52545" x="7540625" y="6396038"/>
          <p14:tracePt t="52552" x="7527925" y="6402388"/>
          <p14:tracePt t="52558" x="7508875" y="6407150"/>
          <p14:tracePt t="52566" x="7489825" y="6413500"/>
          <p14:tracePt t="52572" x="7470775" y="6413500"/>
          <p14:tracePt t="52580" x="7453313" y="6419850"/>
          <p14:tracePt t="52586" x="7440613" y="6426200"/>
          <p14:tracePt t="52593" x="7415213" y="6426200"/>
          <p14:tracePt t="52600" x="7402513" y="6432550"/>
          <p14:tracePt t="52608" x="7389813" y="6432550"/>
          <p14:tracePt t="52615" x="7370763" y="6432550"/>
          <p14:tracePt t="52621" x="7359650" y="6432550"/>
          <p14:tracePt t="52636" x="7346950" y="6432550"/>
          <p14:tracePt t="52643" x="7340600" y="6432550"/>
          <p14:tracePt t="52650" x="7327900" y="6432550"/>
          <p14:tracePt t="52658" x="7321550" y="6432550"/>
          <p14:tracePt t="52663" x="7315200" y="6432550"/>
          <p14:tracePt t="52670" x="7308850" y="6432550"/>
          <p14:tracePt t="52685" x="7289800" y="6426200"/>
          <p14:tracePt t="52691" x="7264400" y="6419850"/>
          <p14:tracePt t="52699" x="7246938" y="6413500"/>
          <p14:tracePt t="52705" x="7227888" y="6407150"/>
          <p14:tracePt t="52713" x="7196138" y="6383338"/>
          <p14:tracePt t="52720" x="7153275" y="6376988"/>
          <p14:tracePt t="52726" x="7127875" y="6364288"/>
          <p14:tracePt t="52734" x="7083425" y="6351588"/>
          <p14:tracePt t="52741" x="7046913" y="6351588"/>
          <p14:tracePt t="52747" x="7002463" y="6332538"/>
          <p14:tracePt t="52754" x="6970713" y="6326188"/>
          <p14:tracePt t="52762" x="6934200" y="6326188"/>
          <p14:tracePt t="52769" x="6902450" y="6319838"/>
          <p14:tracePt t="52775" x="6864350" y="6307138"/>
          <p14:tracePt t="52782" x="6834188" y="6307138"/>
          <p14:tracePt t="52789" x="6808788" y="6296025"/>
          <p14:tracePt t="52796" x="6777038" y="6289675"/>
          <p14:tracePt t="52803" x="6753225" y="6289675"/>
          <p14:tracePt t="52810" x="6721475" y="6283325"/>
          <p14:tracePt t="52817" x="6702425" y="6283325"/>
          <p14:tracePt t="52824" x="6677025" y="6276975"/>
          <p14:tracePt t="52831" x="6670675" y="6276975"/>
          <p14:tracePt t="52839" x="6657975" y="6276975"/>
          <p14:tracePt t="52852" x="6653213" y="6276975"/>
          <p14:tracePt t="53055" x="6646863" y="6276975"/>
          <p14:tracePt t="53062" x="6627813" y="6276975"/>
          <p14:tracePt t="53069" x="6621463" y="6283325"/>
          <p14:tracePt t="53076" x="6608763" y="6283325"/>
          <p14:tracePt t="53083" x="6602413" y="6289675"/>
          <p14:tracePt t="53090" x="6596063" y="6296025"/>
          <p14:tracePt t="53097" x="6589713" y="6302375"/>
          <p14:tracePt t="53104" x="6577013" y="6307138"/>
          <p14:tracePt t="53110" x="6570663" y="6313488"/>
          <p14:tracePt t="53118" x="6564313" y="6319838"/>
          <p14:tracePt t="53125" x="6557963" y="6319838"/>
          <p14:tracePt t="53132" x="6557963" y="6326188"/>
          <p14:tracePt t="53139" x="6553200" y="6338888"/>
          <p14:tracePt t="53146" x="6553200" y="6345238"/>
          <p14:tracePt t="53153" x="6553200" y="6357938"/>
          <p14:tracePt t="53159" x="6553200" y="6376988"/>
          <p14:tracePt t="53168" x="6564313" y="6389688"/>
          <p14:tracePt t="53174" x="6583363" y="6413500"/>
          <p14:tracePt t="53181" x="6602413" y="6432550"/>
          <p14:tracePt t="53188" x="6634163" y="6457950"/>
          <p14:tracePt t="53194" x="6677025" y="6477000"/>
          <p14:tracePt t="53202" x="6721475" y="6502400"/>
          <p14:tracePt t="53208" x="6777038" y="6519863"/>
          <p14:tracePt t="53216" x="6827838" y="6538913"/>
          <p14:tracePt t="53223" x="6883400" y="6557963"/>
          <p14:tracePt t="53230" x="6946900" y="6564313"/>
          <p14:tracePt t="53237" x="7002463" y="6583363"/>
          <p14:tracePt t="53243" x="7053263" y="6583363"/>
          <p14:tracePt t="53251" x="7108825" y="6589713"/>
          <p14:tracePt t="53258" x="7170738" y="6589713"/>
          <p14:tracePt t="53265" x="7246938" y="6589713"/>
          <p14:tracePt t="53272" x="7308850" y="6589713"/>
          <p14:tracePt t="53279" x="7383463" y="6577013"/>
          <p14:tracePt t="53285" x="7453313" y="6570663"/>
          <p14:tracePt t="53292" x="7527925" y="6551613"/>
          <p14:tracePt t="53300" x="7596188" y="6519863"/>
          <p14:tracePt t="53308" x="7646988" y="6502400"/>
          <p14:tracePt t="53313" x="7715250" y="6464300"/>
          <p14:tracePt t="53320" x="7783513" y="6426200"/>
          <p14:tracePt t="53328" x="7853363" y="6396038"/>
          <p14:tracePt t="53335" x="7908925" y="6357938"/>
          <p14:tracePt t="53342" x="7977188" y="6332538"/>
          <p14:tracePt t="53348" x="8015288" y="6313488"/>
          <p14:tracePt t="53355" x="8059738" y="6296025"/>
          <p14:tracePt t="53363" x="8102600" y="6270625"/>
          <p14:tracePt t="53370" x="8134350" y="6251575"/>
          <p14:tracePt t="53377" x="8166100" y="6232525"/>
          <p14:tracePt t="53384" x="8196263" y="6213475"/>
          <p14:tracePt t="53391" x="8221663" y="6202363"/>
          <p14:tracePt t="53397" x="8234363" y="6189663"/>
          <p14:tracePt t="53404" x="8247063" y="6176963"/>
          <p14:tracePt t="53411" x="8259763" y="6157913"/>
          <p14:tracePt t="53418" x="8272463" y="6138863"/>
          <p14:tracePt t="53425" x="8278813" y="6119813"/>
          <p14:tracePt t="53433" x="8278813" y="6102350"/>
          <p14:tracePt t="53441" x="8278813" y="6076950"/>
          <p14:tracePt t="53447" x="8278813" y="6064250"/>
          <p14:tracePt t="53453" x="8272463" y="6038850"/>
          <p14:tracePt t="53460" x="8259763" y="6013450"/>
          <p14:tracePt t="53468" x="8234363" y="5983288"/>
          <p14:tracePt t="53475" x="8208963" y="5951538"/>
          <p14:tracePt t="53481" x="8178800" y="5919788"/>
          <p14:tracePt t="53488" x="8147050" y="5895975"/>
          <p14:tracePt t="53496" x="8096250" y="5857875"/>
          <p14:tracePt t="53502" x="8053388" y="5832475"/>
          <p14:tracePt t="53509" x="7996238" y="5800725"/>
          <p14:tracePt t="53517" x="7947025" y="5776913"/>
          <p14:tracePt t="53524" x="7889875" y="5751513"/>
          <p14:tracePt t="53530" x="7834313" y="5719763"/>
          <p14:tracePt t="53538" x="7802563" y="5707063"/>
          <p14:tracePt t="53544" x="7759700" y="5695950"/>
          <p14:tracePt t="53552" x="7721600" y="5683250"/>
          <p14:tracePt t="53557" x="7689850" y="5683250"/>
          <p14:tracePt t="53565" x="7666038" y="5676900"/>
          <p14:tracePt t="53572" x="7634288" y="5664200"/>
          <p14:tracePt t="53579" x="7602538" y="5664200"/>
          <p14:tracePt t="53586" x="7577138" y="5664200"/>
          <p14:tracePt t="53593" x="7540625" y="5657850"/>
          <p14:tracePt t="53601" x="7489825" y="5657850"/>
          <p14:tracePt t="53607" x="7446963" y="5651500"/>
          <p14:tracePt t="53614" x="7396163" y="5651500"/>
          <p14:tracePt t="53620" x="7346950" y="5651500"/>
          <p14:tracePt t="53628" x="7308850" y="5651500"/>
          <p14:tracePt t="53635" x="7253288" y="5638800"/>
          <p14:tracePt t="53642" x="7215188" y="5638800"/>
          <p14:tracePt t="53649" x="7189788" y="5638800"/>
          <p14:tracePt t="53655" x="7140575" y="5645150"/>
          <p14:tracePt t="53663" x="7096125" y="5651500"/>
          <p14:tracePt t="53670" x="7059613" y="5657850"/>
          <p14:tracePt t="53677" x="7021513" y="5657850"/>
          <p14:tracePt t="53685" x="6964363" y="5676900"/>
          <p14:tracePt t="53691" x="6915150" y="5689600"/>
          <p14:tracePt t="53699" x="6858000" y="5695950"/>
          <p14:tracePt t="53705" x="6808788" y="5713413"/>
          <p14:tracePt t="53712" x="6764338" y="5719763"/>
          <p14:tracePt t="53719" x="6721475" y="5745163"/>
          <p14:tracePt t="53725" x="6689725" y="5757863"/>
          <p14:tracePt t="53733" x="6664325" y="5764213"/>
          <p14:tracePt t="53741" x="6634163" y="5776913"/>
          <p14:tracePt t="53747" x="6615113" y="5783263"/>
          <p14:tracePt t="53754" x="6589713" y="5800725"/>
          <p14:tracePt t="53761" x="6570663" y="5807075"/>
          <p14:tracePt t="53768" x="6557963" y="5813425"/>
          <p14:tracePt t="53775" x="6546850" y="5826125"/>
          <p14:tracePt t="53782" x="6534150" y="5832475"/>
          <p14:tracePt t="53791" x="6515100" y="5845175"/>
          <p14:tracePt t="53796" x="6502400" y="5857875"/>
          <p14:tracePt t="53803" x="6489700" y="5870575"/>
          <p14:tracePt t="53810" x="6483350" y="5883275"/>
          <p14:tracePt t="53817" x="6470650" y="5895975"/>
          <p14:tracePt t="53824" x="6470650" y="5907088"/>
          <p14:tracePt t="53831" x="6464300" y="5919788"/>
          <p14:tracePt t="53839" x="6464300" y="5945188"/>
          <p14:tracePt t="53845" x="6464300" y="5951538"/>
          <p14:tracePt t="53852" x="6464300" y="5964238"/>
          <p14:tracePt t="53858" x="6464300" y="5976938"/>
          <p14:tracePt t="53866" x="6464300" y="5989638"/>
          <p14:tracePt t="53874" x="6470650" y="6000750"/>
          <p14:tracePt t="53880" x="6483350" y="6019800"/>
          <p14:tracePt t="53886" x="6489700" y="6032500"/>
          <p14:tracePt t="53908" x="6515100" y="6070600"/>
          <p14:tracePt t="53916" x="6521450" y="6083300"/>
          <p14:tracePt t="53922" x="6540500" y="6096000"/>
          <p14:tracePt t="53929" x="6546850" y="6107113"/>
          <p14:tracePt t="53936" x="6553200" y="6119813"/>
          <p14:tracePt t="53943" x="6564313" y="6138863"/>
          <p14:tracePt t="53949" x="6577013" y="6157913"/>
          <p14:tracePt t="53957" x="6583363" y="6176963"/>
          <p14:tracePt t="53964" x="6596063" y="6189663"/>
          <p14:tracePt t="53970" x="6608763" y="6202363"/>
          <p14:tracePt t="53978" x="6627813" y="6213475"/>
          <p14:tracePt t="53985" x="6640513" y="6226175"/>
          <p14:tracePt t="53991" x="6653213" y="6245225"/>
          <p14:tracePt t="53999" x="6670675" y="6257925"/>
          <p14:tracePt t="54006" x="6683375" y="6270625"/>
          <p14:tracePt t="54013" x="6708775" y="6276975"/>
          <p14:tracePt t="54019" x="6727825" y="6289675"/>
          <p14:tracePt t="54027" x="6746875" y="6307138"/>
          <p14:tracePt t="54034" x="6770688" y="6313488"/>
          <p14:tracePt t="54041" x="6789738" y="6326188"/>
          <p14:tracePt t="54048" x="6821488" y="6332538"/>
          <p14:tracePt t="54054" x="6834188" y="6338888"/>
          <p14:tracePt t="54062" x="6858000" y="6351588"/>
          <p14:tracePt t="54069" x="6883400" y="6364288"/>
          <p14:tracePt t="54076" x="6902450" y="6376988"/>
          <p14:tracePt t="54082" x="6934200" y="6389688"/>
          <p14:tracePt t="54089" x="6964363" y="6407150"/>
          <p14:tracePt t="54097" x="6983413" y="6419850"/>
          <p14:tracePt t="54104" x="7015163" y="6426200"/>
          <p14:tracePt t="54110" x="7034213" y="6451600"/>
          <p14:tracePt t="54118" x="7059613" y="6457950"/>
          <p14:tracePt t="54124" x="7083425" y="6470650"/>
          <p14:tracePt t="54132" x="7108825" y="6477000"/>
          <p14:tracePt t="54139" x="7134225" y="6496050"/>
          <p14:tracePt t="54145" x="7164388" y="6502400"/>
          <p14:tracePt t="54152" x="7183438" y="6502400"/>
          <p14:tracePt t="54160" x="7208838" y="6507163"/>
          <p14:tracePt t="54167" x="7234238" y="6507163"/>
          <p14:tracePt t="54175" x="7264400" y="6507163"/>
          <p14:tracePt t="54181" x="7289800" y="6507163"/>
          <p14:tracePt t="54187" x="7315200" y="6507163"/>
          <p14:tracePt t="54193" x="7366000" y="6507163"/>
          <p14:tracePt t="54202" x="7396163" y="6507163"/>
          <p14:tracePt t="54208" x="7434263" y="6507163"/>
          <p14:tracePt t="54216" x="7483475" y="6502400"/>
          <p14:tracePt t="54222" x="7508875" y="6502400"/>
          <p14:tracePt t="54229" x="7553325" y="6496050"/>
          <p14:tracePt t="54237" x="7583488" y="6483350"/>
          <p14:tracePt t="54243" x="7621588" y="6470650"/>
          <p14:tracePt t="54250" x="7653338" y="6457950"/>
          <p14:tracePt t="54257" x="7683500" y="6438900"/>
          <p14:tracePt t="54265" x="7715250" y="6426200"/>
          <p14:tracePt t="54272" x="7759700" y="6407150"/>
          <p14:tracePt t="54279" x="7789863" y="6383338"/>
          <p14:tracePt t="54286" x="7821613" y="6370638"/>
          <p14:tracePt t="54292" x="7866063" y="6351588"/>
          <p14:tracePt t="54299" x="7883525" y="6332538"/>
          <p14:tracePt t="54308" x="7902575" y="6313488"/>
          <p14:tracePt t="54313" x="7927975" y="6296025"/>
          <p14:tracePt t="54320" x="7940675" y="6283325"/>
          <p14:tracePt t="54327" x="7953375" y="6270625"/>
          <p14:tracePt t="54334" x="7966075" y="6257925"/>
          <p14:tracePt t="54342" x="7972425" y="6245225"/>
          <p14:tracePt t="54349" x="7989888" y="6219825"/>
          <p14:tracePt t="54355" x="7996238" y="6207125"/>
          <p14:tracePt t="54363" x="7996238" y="6202363"/>
          <p14:tracePt t="54369" x="8002588" y="6183313"/>
          <p14:tracePt t="54376" x="8008938" y="6176963"/>
          <p14:tracePt t="54384" x="8008938" y="6170613"/>
          <p14:tracePt t="54391" x="8008938" y="6145213"/>
          <p14:tracePt t="54398" x="8008938" y="6126163"/>
          <p14:tracePt t="54404" x="8008938" y="6107113"/>
          <p14:tracePt t="54411" x="8008938" y="6089650"/>
          <p14:tracePt t="54418" x="8008938" y="6057900"/>
          <p14:tracePt t="54425" x="8008938" y="6045200"/>
          <p14:tracePt t="54432" x="8002588" y="6026150"/>
          <p14:tracePt t="54439" x="7996238" y="6007100"/>
          <p14:tracePt t="54446" x="7989888" y="5995988"/>
          <p14:tracePt t="54453" x="7977188" y="5983288"/>
          <p14:tracePt t="54460" x="7972425" y="5970588"/>
          <p14:tracePt t="54467" x="7959725" y="5957888"/>
          <p14:tracePt t="54475" x="7953375" y="5945188"/>
          <p14:tracePt t="54482" x="7940675" y="5938838"/>
          <p14:tracePt t="54488" x="7927975" y="5932488"/>
          <p14:tracePt t="54496" x="7915275" y="5926138"/>
          <p14:tracePt t="54503" x="7902575" y="5919788"/>
          <p14:tracePt t="54508" x="7883525" y="5913438"/>
          <p14:tracePt t="54517" x="7877175" y="5913438"/>
          <p14:tracePt t="54524" x="7853363" y="5900738"/>
          <p14:tracePt t="54530" x="7840663" y="5900738"/>
          <p14:tracePt t="54538" x="7827963" y="5895975"/>
          <p14:tracePt t="54545" x="7815263" y="5889625"/>
          <p14:tracePt t="54551" x="7802563" y="5889625"/>
          <p14:tracePt t="54558" x="7789863" y="5883275"/>
          <p14:tracePt t="54565" x="7777163" y="5883275"/>
          <p14:tracePt t="54572" x="7766050" y="5876925"/>
          <p14:tracePt t="54579" x="7759700" y="5876925"/>
          <p14:tracePt t="54586" x="7740650" y="5870575"/>
          <p14:tracePt t="54600" x="7734300" y="5870575"/>
          <p14:tracePt t="54608" x="7727950" y="5870575"/>
          <p14:tracePt t="54614" x="7721600" y="5870575"/>
          <p14:tracePt t="54621" x="7715250" y="5870575"/>
          <p14:tracePt t="54628" x="7708900" y="5870575"/>
          <p14:tracePt t="54642" x="7702550" y="5870575"/>
          <p14:tracePt t="54649" x="7696200" y="5876925"/>
          <p14:tracePt t="54663" x="7696200" y="5883275"/>
          <p14:tracePt t="54691" x="7689850" y="5889625"/>
          <p14:tracePt t="54705" x="7689850" y="5895975"/>
          <p14:tracePt t="54712" x="7683500" y="5900738"/>
          <p14:tracePt t="54719" x="7683500" y="5907088"/>
          <p14:tracePt t="54725" x="7683500" y="5919788"/>
          <p14:tracePt t="54733" x="7677150" y="5932488"/>
          <p14:tracePt t="54740" x="7677150" y="5951538"/>
          <p14:tracePt t="54747" x="7677150" y="5970588"/>
          <p14:tracePt t="54753" x="7677150" y="5983288"/>
          <p14:tracePt t="54760" x="7677150" y="6000750"/>
          <p14:tracePt t="54768" x="7677150" y="6019800"/>
          <p14:tracePt t="54775" x="7670800" y="6045200"/>
          <p14:tracePt t="54782" x="7666038" y="6064250"/>
          <p14:tracePt t="54788" x="7666038" y="6083300"/>
          <p14:tracePt t="54796" x="7666038" y="6102350"/>
          <p14:tracePt t="54803" x="7659688" y="6113463"/>
          <p14:tracePt t="54809" x="7659688" y="6126163"/>
          <p14:tracePt t="54817" x="7659688" y="6132513"/>
          <p14:tracePt t="54825" x="7659688" y="6145213"/>
          <p14:tracePt t="54831" x="7659688" y="6151563"/>
          <p14:tracePt t="54844" x="7659688" y="6157913"/>
          <p14:tracePt t="54852" x="7659688" y="6164263"/>
          <p14:tracePt t="54880" x="7659688" y="6176963"/>
          <p14:tracePt t="54900" x="7659688" y="6183313"/>
          <p14:tracePt t="54908" x="7659688" y="6189663"/>
          <p14:tracePt t="54929" x="7659688" y="6196013"/>
          <p14:tracePt t="54936" x="7659688" y="6202363"/>
          <p14:tracePt t="54977" x="7666038" y="6202363"/>
          <p14:tracePt t="54999" x="7677150" y="6202363"/>
          <p14:tracePt t="55005" x="7683500" y="6207125"/>
          <p14:tracePt t="55012" x="7689850" y="6207125"/>
          <p14:tracePt t="55019" x="7696200" y="6207125"/>
          <p14:tracePt t="55034" x="7702550" y="6207125"/>
          <p14:tracePt t="55041" x="7708900" y="6207125"/>
          <p14:tracePt t="55048" x="7715250" y="6207125"/>
          <p14:tracePt t="55069" x="7721600" y="6207125"/>
          <p14:tracePt t="55075" x="7727950" y="6207125"/>
          <p14:tracePt t="55082" x="7734300" y="6207125"/>
          <p14:tracePt t="58472" x="7789863" y="6170613"/>
          <p14:tracePt t="58478" x="7872413" y="6119813"/>
          <p14:tracePt t="58485" x="7966075" y="6057900"/>
          <p14:tracePt t="58491" x="8096250" y="5989638"/>
          <p14:tracePt t="58499" x="8240713" y="5913438"/>
          <p14:tracePt t="58506" x="8434388" y="5832475"/>
          <p14:tracePt t="58514" x="8647113" y="5751513"/>
          <p14:tracePt t="58520" x="8885238" y="5657850"/>
          <p14:tracePt t="58525" x="9115425" y="5589588"/>
          <p14:tracePt t="58534" x="9415463" y="5507038"/>
          <p14:tracePt t="58541" x="9691688" y="5445125"/>
          <p14:tracePt t="58548" x="9966325" y="5383213"/>
          <p14:tracePt t="58554" x="10240963" y="5326063"/>
          <p14:tracePt t="58562" x="10541000" y="5264150"/>
          <p14:tracePt t="58569" x="10817225" y="5213350"/>
          <p14:tracePt t="58575" x="11066463" y="5157788"/>
          <p14:tracePt t="58582" x="11285538" y="5113338"/>
          <p14:tracePt t="58591" x="11491913" y="5064125"/>
          <p14:tracePt t="58597" x="11672888" y="5006975"/>
          <p14:tracePt t="58603" x="11836400" y="4989513"/>
          <p14:tracePt t="58610" x="11972925" y="4938713"/>
          <p14:tracePt t="58618" x="12098338" y="4906963"/>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a:t>
            </a:r>
          </a:p>
        </p:txBody>
      </p:sp>
      <p:sp>
        <p:nvSpPr>
          <p:cNvPr id="4" name="Content Placeholder 2">
            <a:extLst>
              <a:ext uri="{FF2B5EF4-FFF2-40B4-BE49-F238E27FC236}">
                <a16:creationId xmlns:a16="http://schemas.microsoft.com/office/drawing/2014/main" id="{62AA4531-73A3-446A-BCF1-431E3B1B977E}"/>
              </a:ext>
            </a:extLst>
          </p:cNvPr>
          <p:cNvSpPr>
            <a:spLocks noGrp="1"/>
          </p:cNvSpPr>
          <p:nvPr>
            <p:ph idx="1"/>
          </p:nvPr>
        </p:nvSpPr>
        <p:spPr>
          <a:xfrm>
            <a:off x="818716" y="2527101"/>
            <a:ext cx="10554574" cy="2904298"/>
          </a:xfrm>
        </p:spPr>
        <p:txBody>
          <a:bodyPr>
            <a:normAutofit fontScale="85000" lnSpcReduction="20000"/>
          </a:bodyPr>
          <a:lstStyle/>
          <a:p>
            <a:pPr lvl="0"/>
            <a:r>
              <a:rPr lang="en-US" dirty="0"/>
              <a:t>We planned to deploy the model using Flask Framework and integrate it with ServiceNow so that the model can do real-time predictions.</a:t>
            </a:r>
          </a:p>
          <a:p>
            <a:pPr marL="0" lvl="0" indent="0">
              <a:buNone/>
            </a:pPr>
            <a:endParaRPr lang="en-US" dirty="0"/>
          </a:p>
          <a:p>
            <a:pPr lvl="0"/>
            <a:r>
              <a:rPr lang="en-US" dirty="0"/>
              <a:t>Workflow:</a:t>
            </a:r>
          </a:p>
          <a:p>
            <a:pPr lvl="1">
              <a:buFont typeface="+mj-lt"/>
              <a:buAutoNum type="arabicPeriod"/>
            </a:pPr>
            <a:r>
              <a:rPr lang="en-US" b="0" i="0" dirty="0">
                <a:effectLst/>
                <a:latin typeface="charter"/>
              </a:rPr>
              <a:t>Create the incident in Service Now</a:t>
            </a:r>
          </a:p>
          <a:p>
            <a:pPr lvl="1">
              <a:buFont typeface="+mj-lt"/>
              <a:buAutoNum type="arabicPeriod"/>
            </a:pPr>
            <a:r>
              <a:rPr lang="en-US" b="0" i="0" dirty="0">
                <a:effectLst/>
                <a:latin typeface="charter"/>
              </a:rPr>
              <a:t>The incident is received in Python with the </a:t>
            </a:r>
            <a:r>
              <a:rPr lang="en-US" dirty="0">
                <a:latin typeface="charter"/>
              </a:rPr>
              <a:t>help of flask</a:t>
            </a:r>
            <a:r>
              <a:rPr lang="en-US" b="0" i="0" dirty="0">
                <a:effectLst/>
                <a:latin typeface="charter"/>
              </a:rPr>
              <a:t> service</a:t>
            </a:r>
          </a:p>
          <a:p>
            <a:pPr lvl="1">
              <a:buFont typeface="+mj-lt"/>
              <a:buAutoNum type="arabicPeriod"/>
            </a:pPr>
            <a:r>
              <a:rPr lang="en-US" b="0" i="0" dirty="0">
                <a:effectLst/>
                <a:latin typeface="charter"/>
              </a:rPr>
              <a:t>Fetch the deployment code file using  Flask which will read the model from Pickle file and reuse the model</a:t>
            </a:r>
          </a:p>
          <a:p>
            <a:pPr lvl="1">
              <a:buFont typeface="+mj-lt"/>
              <a:buAutoNum type="arabicPeriod"/>
            </a:pPr>
            <a:r>
              <a:rPr lang="en-US" b="0" i="0" dirty="0">
                <a:effectLst/>
                <a:latin typeface="charter"/>
              </a:rPr>
              <a:t>It will extract the feature from the service request i.e. description of the incident</a:t>
            </a:r>
          </a:p>
          <a:p>
            <a:pPr lvl="1">
              <a:buFont typeface="+mj-lt"/>
              <a:buAutoNum type="arabicPeriod"/>
            </a:pPr>
            <a:r>
              <a:rPr lang="en-US" b="0" i="0" dirty="0">
                <a:effectLst/>
                <a:latin typeface="charter"/>
              </a:rPr>
              <a:t>Now, the code will be executed in Flask and it will provide us the team allocation, resource identification and priorit</a:t>
            </a:r>
            <a:r>
              <a:rPr lang="en-US" dirty="0">
                <a:latin typeface="charter"/>
              </a:rPr>
              <a:t>y of the incident ticket in real time.</a:t>
            </a:r>
            <a:endParaRPr lang="en-US" b="0" i="0" dirty="0">
              <a:effectLst/>
              <a:latin typeface="charter"/>
            </a:endParaRPr>
          </a:p>
          <a:p>
            <a:pPr marL="0" lvl="0" indent="0">
              <a:buNone/>
            </a:pPr>
            <a:endParaRPr lang="en-US" dirty="0"/>
          </a:p>
        </p:txBody>
      </p:sp>
      <p:pic>
        <p:nvPicPr>
          <p:cNvPr id="3" name="Audio 2">
            <a:hlinkClick r:id="" action="ppaction://media"/>
            <a:extLst>
              <a:ext uri="{FF2B5EF4-FFF2-40B4-BE49-F238E27FC236}">
                <a16:creationId xmlns:a16="http://schemas.microsoft.com/office/drawing/2014/main" id="{EE4959B6-4A30-48A2-A47C-0002FAA22D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87929906"/>
      </p:ext>
    </p:extLst>
  </p:cSld>
  <p:clrMapOvr>
    <a:masterClrMapping/>
  </p:clrMapOvr>
  <mc:AlternateContent xmlns:mc="http://schemas.openxmlformats.org/markup-compatibility/2006">
    <mc:Choice xmlns:p14="http://schemas.microsoft.com/office/powerpoint/2010/main" Requires="p14">
      <p:transition spd="slow" p14:dur="2000" advTm="111047"/>
    </mc:Choice>
    <mc:Fallback>
      <p:transition spd="slow" advTm="111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51" x="11860213" y="3519488"/>
          <p14:tracePt t="657" x="11660188" y="3519488"/>
          <p14:tracePt t="665" x="11404600" y="3519488"/>
          <p14:tracePt t="670" x="11166475" y="3538538"/>
          <p14:tracePt t="679" x="10904538" y="3551238"/>
          <p14:tracePt t="685" x="10647363" y="3551238"/>
          <p14:tracePt t="692" x="10340975" y="3563938"/>
          <p14:tracePt t="699" x="10059988" y="3563938"/>
          <p14:tracePt t="706" x="9721850" y="3581400"/>
          <p14:tracePt t="715" x="9366250" y="3581400"/>
          <p14:tracePt t="720" x="8978900" y="3600450"/>
          <p14:tracePt t="727" x="8572500" y="3600450"/>
          <p14:tracePt t="734" x="8189913" y="3600450"/>
          <p14:tracePt t="740" x="7808913" y="3600450"/>
          <p14:tracePt t="747" x="7427913" y="3600450"/>
          <p14:tracePt t="753" x="7096125" y="3600450"/>
          <p14:tracePt t="761" x="6789738" y="3600450"/>
          <p14:tracePt t="770" x="6515100" y="3600450"/>
          <p14:tracePt t="775" x="6257925" y="3600450"/>
          <p14:tracePt t="782" x="6015038" y="3625850"/>
          <p14:tracePt t="789" x="5827713" y="3638550"/>
          <p14:tracePt t="797" x="5657850" y="3663950"/>
          <p14:tracePt t="804" x="5534025" y="3676650"/>
          <p14:tracePt t="811" x="5408613" y="3694113"/>
          <p14:tracePt t="817" x="5283200" y="3713163"/>
          <p14:tracePt t="825" x="5195888" y="3738563"/>
          <p14:tracePt t="832" x="5114925" y="3757613"/>
          <p14:tracePt t="837" x="5051425" y="3763963"/>
          <p14:tracePt t="845" x="4995863" y="3781425"/>
          <p14:tracePt t="853" x="4970463" y="3781425"/>
          <p14:tracePt t="859" x="4932363" y="3800475"/>
          <p14:tracePt t="866" x="4908550" y="3800475"/>
          <p14:tracePt t="887" x="4883150" y="3806825"/>
          <p14:tracePt t="894" x="4876800" y="3806825"/>
          <p14:tracePt t="1110" x="4876800" y="3800475"/>
          <p14:tracePt t="1139" x="4876800" y="3794125"/>
          <p14:tracePt t="1145" x="4876800" y="3787775"/>
          <p14:tracePt t="1167" x="4876800" y="3781425"/>
          <p14:tracePt t="1181" x="4883150" y="3781425"/>
          <p14:tracePt t="1188" x="4895850" y="3776663"/>
          <p14:tracePt t="1195" x="4914900" y="3757613"/>
          <p14:tracePt t="1202" x="4945063" y="3744913"/>
          <p14:tracePt t="1209" x="5002213" y="3719513"/>
          <p14:tracePt t="1215" x="5070475" y="3676650"/>
          <p14:tracePt t="1223" x="5151438" y="3638550"/>
          <p14:tracePt t="1230" x="5238750" y="3619500"/>
          <p14:tracePt t="1238" x="5338763" y="3600450"/>
          <p14:tracePt t="1244" x="5445125" y="3570288"/>
          <p14:tracePt t="1250" x="5534025" y="3538538"/>
          <p14:tracePt t="1258" x="5634038" y="3519488"/>
          <p14:tracePt t="1265" x="5727700" y="3494088"/>
          <p14:tracePt t="1271" x="5827713" y="3476625"/>
          <p14:tracePt t="1279" x="5915025" y="3470275"/>
          <p14:tracePt t="1286" x="6002338" y="3457575"/>
          <p14:tracePt t="1293" x="6089650" y="3457575"/>
          <p14:tracePt t="1299" x="6157913" y="3451225"/>
          <p14:tracePt t="1306" x="6234113" y="3451225"/>
          <p14:tracePt t="1314" x="6283325" y="3451225"/>
          <p14:tracePt t="1320" x="6334125" y="3451225"/>
          <p14:tracePt t="1328" x="6370638" y="3451225"/>
          <p14:tracePt t="1335" x="6408738" y="3451225"/>
          <p14:tracePt t="1342" x="6440488" y="3451225"/>
          <p14:tracePt t="1348" x="6457950" y="3451225"/>
          <p14:tracePt t="1356" x="6477000" y="3451225"/>
          <p14:tracePt t="1363" x="6489700" y="3451225"/>
          <p14:tracePt t="1377" x="6496050" y="3451225"/>
          <p14:tracePt t="1383" x="6502400" y="3451225"/>
          <p14:tracePt t="1391" x="6508750" y="3451225"/>
          <p14:tracePt t="1398" x="6508750" y="3444875"/>
          <p14:tracePt t="1404" x="6515100" y="3444875"/>
          <p14:tracePt t="2719" x="6421438" y="3525838"/>
          <p14:tracePt t="2726" x="6257925" y="3713163"/>
          <p14:tracePt t="2734" x="6102350" y="3900488"/>
          <p14:tracePt t="2741" x="5895975" y="4119563"/>
          <p14:tracePt t="2748" x="5695950" y="4338638"/>
          <p14:tracePt t="2754" x="5495925" y="4557713"/>
          <p14:tracePt t="2762" x="5338763" y="4719638"/>
          <p14:tracePt t="2770" x="5195888" y="4870450"/>
          <p14:tracePt t="2776" x="5089525" y="4983163"/>
          <p14:tracePt t="2783" x="4964113" y="5126038"/>
          <p14:tracePt t="2789" x="4876800" y="5232400"/>
          <p14:tracePt t="2796" x="4770438" y="5351463"/>
          <p14:tracePt t="2804" x="4708525" y="5445125"/>
          <p14:tracePt t="2810" x="4645025" y="5538788"/>
          <p14:tracePt t="2817" x="4595813" y="5607050"/>
          <p14:tracePt t="2825" x="4557713" y="5676900"/>
          <p14:tracePt t="2831" x="4532313" y="5738813"/>
          <p14:tracePt t="2838" x="4514850" y="5795963"/>
          <p14:tracePt t="2846" x="4495800" y="5838825"/>
          <p14:tracePt t="2853" x="4489450" y="5876925"/>
          <p14:tracePt t="2859" x="4489450" y="5907088"/>
          <p14:tracePt t="2866" x="4483100" y="5919788"/>
          <p14:tracePt t="2873" x="4483100" y="5932488"/>
          <p14:tracePt t="2887" x="4483100" y="5945188"/>
          <p14:tracePt t="2921" x="4476750" y="5957888"/>
          <p14:tracePt t="2929" x="4470400" y="5964238"/>
          <p14:tracePt t="2938" x="4457700" y="5976938"/>
          <p14:tracePt t="2944" x="4438650" y="5983288"/>
          <p14:tracePt t="2951" x="4408488" y="5989638"/>
          <p14:tracePt t="2957" x="4364038" y="6007100"/>
          <p14:tracePt t="2964" x="4338638" y="6013450"/>
          <p14:tracePt t="2971" x="4295775" y="6032500"/>
          <p14:tracePt t="2979" x="4238625" y="6051550"/>
          <p14:tracePt t="2984" x="4195763" y="6076950"/>
          <p14:tracePt t="2992" x="4151313" y="6119813"/>
          <p14:tracePt t="2999" x="4108450" y="6157913"/>
          <p14:tracePt t="3006" x="4044950" y="6219825"/>
          <p14:tracePt t="3013" x="3989388" y="6289675"/>
          <p14:tracePt t="3020" x="3925888" y="6357938"/>
          <p14:tracePt t="3028" x="3857625" y="6438900"/>
          <p14:tracePt t="3035" x="3783013" y="6507163"/>
          <p14:tracePt t="3041" x="3713163" y="6577013"/>
          <p14:tracePt t="3048" x="3644900" y="6651625"/>
          <p14:tracePt t="3054" x="3582988" y="6707188"/>
          <p14:tracePt t="3063" x="3525838" y="6764338"/>
          <p14:tracePt t="3070" x="3502025" y="6807200"/>
          <p14:tracePt t="4697"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a:t>
            </a:r>
          </a:p>
        </p:txBody>
      </p:sp>
      <p:pic>
        <p:nvPicPr>
          <p:cNvPr id="5" name="Content Placeholder 4">
            <a:extLst>
              <a:ext uri="{FF2B5EF4-FFF2-40B4-BE49-F238E27FC236}">
                <a16:creationId xmlns:a16="http://schemas.microsoft.com/office/drawing/2014/main" id="{F21D8A44-6FDD-43BE-B7C3-9EEF60150FAB}"/>
              </a:ext>
            </a:extLst>
          </p:cNvPr>
          <p:cNvPicPr>
            <a:picLocks noGrp="1" noChangeAspect="1"/>
          </p:cNvPicPr>
          <p:nvPr>
            <p:ph idx="1"/>
          </p:nvPr>
        </p:nvPicPr>
        <p:blipFill>
          <a:blip r:embed="rId4"/>
          <a:stretch>
            <a:fillRect/>
          </a:stretch>
        </p:blipFill>
        <p:spPr>
          <a:xfrm>
            <a:off x="810000" y="3276695"/>
            <a:ext cx="9695165" cy="3227233"/>
          </a:xfrm>
        </p:spPr>
      </p:pic>
      <p:sp>
        <p:nvSpPr>
          <p:cNvPr id="6" name="Content Placeholder 2">
            <a:extLst>
              <a:ext uri="{FF2B5EF4-FFF2-40B4-BE49-F238E27FC236}">
                <a16:creationId xmlns:a16="http://schemas.microsoft.com/office/drawing/2014/main" id="{ECE46CA0-731B-48B5-86F9-9D045FF01208}"/>
              </a:ext>
            </a:extLst>
          </p:cNvPr>
          <p:cNvSpPr txBox="1">
            <a:spLocks/>
          </p:cNvSpPr>
          <p:nvPr/>
        </p:nvSpPr>
        <p:spPr>
          <a:xfrm>
            <a:off x="818716" y="2527101"/>
            <a:ext cx="9851576" cy="463606"/>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Created an incident sample in ServiceNow as “Not able to submit timesheet”. The incident creation date and the status of the ticket is set manually and the ticket is submitted in ServiceNow.</a:t>
            </a:r>
          </a:p>
        </p:txBody>
      </p:sp>
      <p:pic>
        <p:nvPicPr>
          <p:cNvPr id="4" name="Audio 3">
            <a:hlinkClick r:id="" action="ppaction://media"/>
            <a:extLst>
              <a:ext uri="{FF2B5EF4-FFF2-40B4-BE49-F238E27FC236}">
                <a16:creationId xmlns:a16="http://schemas.microsoft.com/office/drawing/2014/main" id="{7006EE87-0185-4782-A9E4-5AF59A2397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73607439"/>
      </p:ext>
    </p:extLst>
  </p:cSld>
  <p:clrMapOvr>
    <a:masterClrMapping/>
  </p:clrMapOvr>
  <mc:AlternateContent xmlns:mc="http://schemas.openxmlformats.org/markup-compatibility/2006">
    <mc:Choice xmlns:p14="http://schemas.microsoft.com/office/powerpoint/2010/main" Requires="p14">
      <p:transition spd="slow" p14:dur="2000" advTm="32750"/>
    </mc:Choice>
    <mc:Fallback>
      <p:transition spd="slow" advTm="327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 RESULT</a:t>
            </a:r>
          </a:p>
        </p:txBody>
      </p:sp>
      <p:sp>
        <p:nvSpPr>
          <p:cNvPr id="6" name="Content Placeholder 2">
            <a:extLst>
              <a:ext uri="{FF2B5EF4-FFF2-40B4-BE49-F238E27FC236}">
                <a16:creationId xmlns:a16="http://schemas.microsoft.com/office/drawing/2014/main" id="{ECE46CA0-731B-48B5-86F9-9D045FF01208}"/>
              </a:ext>
            </a:extLst>
          </p:cNvPr>
          <p:cNvSpPr txBox="1">
            <a:spLocks/>
          </p:cNvSpPr>
          <p:nvPr/>
        </p:nvSpPr>
        <p:spPr>
          <a:xfrm>
            <a:off x="818716" y="2527101"/>
            <a:ext cx="9851576" cy="463606"/>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The model has accurately predicted the  issue as “Connectivity”, the resource as “Maddison” and the priority as “Low”.</a:t>
            </a:r>
          </a:p>
        </p:txBody>
      </p:sp>
      <p:pic>
        <p:nvPicPr>
          <p:cNvPr id="8" name="Picture 7">
            <a:extLst>
              <a:ext uri="{FF2B5EF4-FFF2-40B4-BE49-F238E27FC236}">
                <a16:creationId xmlns:a16="http://schemas.microsoft.com/office/drawing/2014/main" id="{EFB29706-F36D-4806-AA81-EA813B4C8052}"/>
              </a:ext>
            </a:extLst>
          </p:cNvPr>
          <p:cNvPicPr>
            <a:picLocks noChangeAspect="1"/>
          </p:cNvPicPr>
          <p:nvPr/>
        </p:nvPicPr>
        <p:blipFill>
          <a:blip r:embed="rId4"/>
          <a:stretch>
            <a:fillRect/>
          </a:stretch>
        </p:blipFill>
        <p:spPr>
          <a:xfrm>
            <a:off x="961460" y="3295520"/>
            <a:ext cx="10025090" cy="3380392"/>
          </a:xfrm>
          <a:prstGeom prst="rect">
            <a:avLst/>
          </a:prstGeom>
        </p:spPr>
      </p:pic>
      <p:pic>
        <p:nvPicPr>
          <p:cNvPr id="5" name="Audio 4">
            <a:hlinkClick r:id="" action="ppaction://media"/>
            <a:extLst>
              <a:ext uri="{FF2B5EF4-FFF2-40B4-BE49-F238E27FC236}">
                <a16:creationId xmlns:a16="http://schemas.microsoft.com/office/drawing/2014/main" id="{FF6B9F1E-BBE7-4A95-8D4F-CCF5941CBE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47728854"/>
      </p:ext>
    </p:extLst>
  </p:cSld>
  <p:clrMapOvr>
    <a:masterClrMapping/>
  </p:clrMapOvr>
  <mc:AlternateContent xmlns:mc="http://schemas.openxmlformats.org/markup-compatibility/2006">
    <mc:Choice xmlns:p14="http://schemas.microsoft.com/office/powerpoint/2010/main" Requires="p14">
      <p:transition spd="slow" p14:dur="2000" advTm="46070"/>
    </mc:Choice>
    <mc:Fallback>
      <p:transition spd="slow" advTm="46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767" x="0" y="0"/>
        </p14:tracePtLst>
        <p14:tracePtLst>
          <p14:tracePt t="6570" x="3522663" y="6829425"/>
          <p14:tracePt t="7051" x="3844925" y="6807200"/>
          <p14:tracePt t="7057" x="3957638" y="6764338"/>
          <p14:tracePt t="7065" x="4064000" y="6726238"/>
          <p14:tracePt t="7072" x="4164013" y="6696075"/>
          <p14:tracePt t="7079" x="4257675" y="6651625"/>
          <p14:tracePt t="7087" x="4332288" y="6632575"/>
          <p14:tracePt t="7093" x="4414838" y="6602413"/>
          <p14:tracePt t="7100" x="4489450" y="6583363"/>
          <p14:tracePt t="7106" x="4557713" y="6564313"/>
          <p14:tracePt t="7113" x="4632325" y="6545263"/>
          <p14:tracePt t="7120" x="4689475" y="6526213"/>
          <p14:tracePt t="7126" x="4725988" y="6519863"/>
          <p14:tracePt t="7134" x="4783138" y="6507163"/>
          <p14:tracePt t="7143" x="4802188" y="6502400"/>
          <p14:tracePt t="7149" x="4832350" y="6496050"/>
          <p14:tracePt t="7155" x="4845050" y="6496050"/>
          <p14:tracePt t="7162" x="4864100" y="6496050"/>
          <p14:tracePt t="7169" x="4876800" y="6496050"/>
          <p14:tracePt t="7176" x="4883150" y="6496050"/>
          <p14:tracePt t="7190" x="4889500" y="6496050"/>
          <p14:tracePt t="7275" x="4889500" y="6489700"/>
          <p14:tracePt t="7282" x="4895850" y="6483350"/>
          <p14:tracePt t="7288" x="4914900" y="6483350"/>
          <p14:tracePt t="7295" x="4964113" y="6464300"/>
          <p14:tracePt t="7303" x="5008563" y="6445250"/>
          <p14:tracePt t="7310" x="5064125" y="6419850"/>
          <p14:tracePt t="7316" x="5114925" y="6402388"/>
          <p14:tracePt t="7324" x="5183188" y="6370638"/>
          <p14:tracePt t="7329" x="5238750" y="6345238"/>
          <p14:tracePt t="7338" x="5308600" y="6313488"/>
          <p14:tracePt t="7344" x="5383213" y="6296025"/>
          <p14:tracePt t="7352" x="5476875" y="6264275"/>
          <p14:tracePt t="7360" x="5564188" y="6245225"/>
          <p14:tracePt t="7365" x="5651500" y="6226175"/>
          <p14:tracePt t="7371" x="5751513" y="6207125"/>
          <p14:tracePt t="7379" x="5845175" y="6183313"/>
          <p14:tracePt t="7385" x="5934075" y="6164263"/>
          <p14:tracePt t="7393" x="6034088" y="6145213"/>
          <p14:tracePt t="7400" x="6140450" y="6132513"/>
          <p14:tracePt t="7407" x="6251575" y="6113463"/>
          <p14:tracePt t="7414" x="6340475" y="6096000"/>
          <p14:tracePt t="7421" x="6427788" y="6083300"/>
          <p14:tracePt t="7427" x="6515100" y="6076950"/>
          <p14:tracePt t="7436" x="6570663" y="6064250"/>
          <p14:tracePt t="7443" x="6634163" y="6057900"/>
          <p14:tracePt t="7449" x="6696075" y="6045200"/>
          <p14:tracePt t="7456" x="6753225" y="6045200"/>
          <p14:tracePt t="7463" x="6789738" y="6045200"/>
          <p14:tracePt t="7470" x="6840538" y="6045200"/>
          <p14:tracePt t="7477" x="6864350" y="6045200"/>
          <p14:tracePt t="7484" x="6902450" y="6045200"/>
          <p14:tracePt t="7492" x="6934200" y="6045200"/>
          <p14:tracePt t="7498" x="6959600" y="6045200"/>
          <p14:tracePt t="7505" x="6989763" y="6045200"/>
          <p14:tracePt t="7512" x="7008813" y="6045200"/>
          <p14:tracePt t="7519" x="7027863" y="6045200"/>
          <p14:tracePt t="7526" x="7046913" y="6045200"/>
          <p14:tracePt t="7533" x="7070725" y="6045200"/>
          <p14:tracePt t="7540" x="7083425" y="6038850"/>
          <p14:tracePt t="7547" x="7096125" y="6032500"/>
          <p14:tracePt t="7553" x="7108825" y="6032500"/>
          <p14:tracePt t="7560" x="7121525" y="6026150"/>
          <p14:tracePt t="7568" x="7134225" y="6019800"/>
          <p14:tracePt t="7576" x="7146925" y="6013450"/>
          <p14:tracePt t="7583" x="7153275" y="6000750"/>
          <p14:tracePt t="7589" x="7170738" y="5995988"/>
          <p14:tracePt t="7595" x="7183438" y="5983288"/>
          <p14:tracePt t="7603" x="7202488" y="5964238"/>
          <p14:tracePt t="7610" x="7215188" y="5938838"/>
          <p14:tracePt t="7617" x="7234238" y="5907088"/>
          <p14:tracePt t="7624" x="7259638" y="5889625"/>
          <p14:tracePt t="7631" x="7289800" y="5851525"/>
          <p14:tracePt t="7637" x="7327900" y="5807075"/>
          <p14:tracePt t="7644" x="7366000" y="5776913"/>
          <p14:tracePt t="7651" x="7396163" y="5751513"/>
          <p14:tracePt t="7659" x="7427913" y="5719763"/>
          <p14:tracePt t="7666" x="7459663" y="5695950"/>
          <p14:tracePt t="7673" x="7483475" y="5676900"/>
          <p14:tracePt t="7679" x="7515225" y="5664200"/>
          <p14:tracePt t="7687" x="7546975" y="5645150"/>
          <p14:tracePt t="7693" x="7566025" y="5632450"/>
          <p14:tracePt t="7701" x="7589838" y="5626100"/>
          <p14:tracePt t="7709" x="7615238" y="5619750"/>
          <p14:tracePt t="7715" x="7634288" y="5613400"/>
          <p14:tracePt t="7721" x="7666038" y="5607050"/>
          <p14:tracePt t="7728" x="7677150" y="5607050"/>
          <p14:tracePt t="7736" x="7689850" y="5600700"/>
          <p14:tracePt t="7743" x="7702550" y="5600700"/>
          <p14:tracePt t="7750" x="7702550" y="5595938"/>
          <p14:tracePt t="7799" x="7708900" y="5595938"/>
          <p14:tracePt t="7820" x="7708900" y="5589588"/>
          <p14:tracePt t="7925" x="7708900" y="5583238"/>
          <p14:tracePt t="7932" x="7721600" y="5576888"/>
          <p14:tracePt t="7938" x="7734300" y="5564188"/>
          <p14:tracePt t="7945" x="7734300" y="5557838"/>
          <p14:tracePt t="7952" x="7740650" y="5551488"/>
          <p14:tracePt t="7959" x="7747000" y="5551488"/>
          <p14:tracePt t="7967" x="7753350" y="5551488"/>
          <p14:tracePt t="7987" x="7753350" y="5545138"/>
          <p14:tracePt t="8064" x="7753350" y="5538788"/>
          <p14:tracePt t="8317" x="7747000" y="5538788"/>
          <p14:tracePt t="8407" x="7740650" y="5538788"/>
          <p14:tracePt t="8421" x="7734300" y="5538788"/>
          <p14:tracePt t="8437" x="7727950" y="5538788"/>
          <p14:tracePt t="8450" x="7721600" y="5538788"/>
          <p14:tracePt t="8498" x="7715250" y="5538788"/>
          <p14:tracePt t="8582" x="7708900" y="5538788"/>
          <p14:tracePt t="8603" x="7702550" y="5538788"/>
          <p14:tracePt t="8644" x="7702550" y="5545138"/>
          <p14:tracePt t="8714" x="7696200" y="5545138"/>
          <p14:tracePt t="8749" x="7683500" y="5545138"/>
          <p14:tracePt t="8756" x="7677150" y="5551488"/>
          <p14:tracePt t="8764" x="7670800" y="5551488"/>
          <p14:tracePt t="8771" x="7666038" y="5551488"/>
          <p14:tracePt t="8777" x="7659688" y="5551488"/>
          <p14:tracePt t="8785" x="7653338" y="5551488"/>
          <p14:tracePt t="8793" x="7646988" y="5551488"/>
          <p14:tracePt t="8806" x="7640638" y="5557838"/>
          <p14:tracePt t="8812" x="7634288" y="5557838"/>
          <p14:tracePt t="8848" x="7627938" y="5557838"/>
          <p14:tracePt t="9469" x="7621588" y="5557838"/>
          <p14:tracePt t="9477" x="7615238" y="5557838"/>
          <p14:tracePt t="9484" x="7615238" y="5564188"/>
          <p14:tracePt t="9708" x="7608888" y="5564188"/>
          <p14:tracePt t="9715" x="7596188" y="5564188"/>
          <p14:tracePt t="9721" x="7589838" y="5564188"/>
          <p14:tracePt t="9728" x="7583488" y="5564188"/>
          <p14:tracePt t="9743" x="7577138" y="5564188"/>
          <p14:tracePt t="10259" x="7608888" y="5570538"/>
          <p14:tracePt t="10267" x="7634288" y="5576888"/>
          <p14:tracePt t="10273" x="7666038" y="5576888"/>
          <p14:tracePt t="10281" x="7689850" y="5576888"/>
          <p14:tracePt t="10288" x="7721600" y="5583238"/>
          <p14:tracePt t="10294" x="7740650" y="5583238"/>
          <p14:tracePt t="10302" x="7753350" y="5589588"/>
          <p14:tracePt t="10310" x="7766050" y="5589588"/>
          <p14:tracePt t="10316" x="7777163" y="5589588"/>
          <p14:tracePt t="10589" x="7777163" y="5583238"/>
          <p14:tracePt t="10595" x="7772400" y="5570538"/>
          <p14:tracePt t="10602" x="7766050" y="5557838"/>
          <p14:tracePt t="10609" x="7766050" y="5551488"/>
          <p14:tracePt t="10616" x="7766050" y="5545138"/>
          <p14:tracePt t="10623" x="7766050" y="5532438"/>
          <p14:tracePt t="10631" x="7766050" y="5519738"/>
          <p14:tracePt t="10638" x="7766050" y="5513388"/>
          <p14:tracePt t="10644" x="7772400" y="5495925"/>
          <p14:tracePt t="10652" x="7777163" y="5489575"/>
          <p14:tracePt t="10659" x="7777163" y="5483225"/>
          <p14:tracePt t="10666" x="7783513" y="5470525"/>
          <p14:tracePt t="10672" x="7796213" y="5464175"/>
          <p14:tracePt t="10679" x="7796213" y="5451475"/>
          <p14:tracePt t="10687" x="7808913" y="5451475"/>
          <p14:tracePt t="10693" x="7815263" y="5445125"/>
          <p14:tracePt t="10701" x="7821613" y="5445125"/>
          <p14:tracePt t="10707" x="7827963" y="5438775"/>
          <p14:tracePt t="10722" x="7834313" y="5438775"/>
          <p14:tracePt t="10728" x="7834313" y="5432425"/>
          <p14:tracePt t="10750" x="7847013" y="5426075"/>
          <p14:tracePt t="10756" x="7859713" y="5419725"/>
          <p14:tracePt t="10763" x="7877175" y="5413375"/>
          <p14:tracePt t="10770" x="7889875" y="5407025"/>
          <p14:tracePt t="10777" x="7902575" y="5395913"/>
          <p14:tracePt t="10785" x="7915275" y="5395913"/>
          <p14:tracePt t="10792" x="7915275" y="5383213"/>
          <p14:tracePt t="10798" x="7927975" y="5383213"/>
          <p14:tracePt t="10805" x="7927975" y="5376863"/>
          <p14:tracePt t="10812" x="7927975" y="5370513"/>
          <p14:tracePt t="10820" x="7934325" y="5364163"/>
          <p14:tracePt t="10826" x="7940675" y="5351463"/>
          <p14:tracePt t="10834" x="7940675" y="5345113"/>
          <p14:tracePt t="10847" x="7947025" y="5345113"/>
          <p14:tracePt t="10854" x="7947025" y="5338763"/>
          <p14:tracePt t="10868" x="7947025" y="5332413"/>
          <p14:tracePt t="11217" x="7940675" y="5326063"/>
          <p14:tracePt t="11225" x="7934325" y="5319713"/>
          <p14:tracePt t="11239" x="7927975" y="5307013"/>
          <p14:tracePt t="11246" x="7915275" y="5300663"/>
          <p14:tracePt t="11253" x="7908925" y="5289550"/>
          <p14:tracePt t="11259" x="7896225" y="5289550"/>
          <p14:tracePt t="11267" x="7889875" y="5270500"/>
          <p14:tracePt t="11274" x="7877175" y="5257800"/>
          <p14:tracePt t="11281" x="7872413" y="5245100"/>
          <p14:tracePt t="11288" x="7859713" y="5232400"/>
          <p14:tracePt t="11295" x="7853363" y="5207000"/>
          <p14:tracePt t="11302" x="7840663" y="5194300"/>
          <p14:tracePt t="11310" x="7827963" y="5176838"/>
          <p14:tracePt t="11315" x="7821613" y="5164138"/>
          <p14:tracePt t="11322" x="7815263" y="5145088"/>
          <p14:tracePt t="11329" x="7808913" y="5126038"/>
          <p14:tracePt t="11337" x="7808913" y="5119688"/>
          <p14:tracePt t="11343" x="7808913" y="5106988"/>
          <p14:tracePt t="11351" x="7808913" y="5094288"/>
          <p14:tracePt t="11357" x="7808913" y="5089525"/>
          <p14:tracePt t="11365" x="7808913" y="5070475"/>
          <p14:tracePt t="11371" x="7808913" y="5064125"/>
          <p14:tracePt t="11378" x="7808913" y="5057775"/>
          <p14:tracePt t="11385" x="7808913" y="5045075"/>
          <p14:tracePt t="11400" x="7808913" y="5038725"/>
          <p14:tracePt t="11407" x="7808913" y="5032375"/>
          <p14:tracePt t="11421" x="7808913" y="5019675"/>
          <p14:tracePt t="11427" x="7808913" y="5013325"/>
          <p14:tracePt t="11442" x="7808913" y="5006975"/>
          <p14:tracePt t="11476" x="7808913" y="5000625"/>
          <p14:tracePt t="11504" x="7808913" y="4994275"/>
          <p14:tracePt t="11511" x="7808913" y="4989513"/>
          <p14:tracePt t="11519" x="7815263" y="4983163"/>
          <p14:tracePt t="11526" x="7815263" y="4976813"/>
          <p14:tracePt t="11533" x="7821613" y="4976813"/>
          <p14:tracePt t="11540" x="7821613" y="4970463"/>
          <p14:tracePt t="11567" x="7821613" y="4964113"/>
          <p14:tracePt t="11917" x="7827963" y="4964113"/>
          <p14:tracePt t="12526" x="7815263" y="4964113"/>
          <p14:tracePt t="12533" x="7777163" y="4964113"/>
          <p14:tracePt t="12539" x="7747000" y="4970463"/>
          <p14:tracePt t="12546" x="7721600" y="4970463"/>
          <p14:tracePt t="12554" x="7677150" y="4976813"/>
          <p14:tracePt t="12560" x="7653338" y="4983163"/>
          <p14:tracePt t="12568" x="7615238" y="4983163"/>
          <p14:tracePt t="12576" x="7559675" y="5000625"/>
          <p14:tracePt t="12581" x="7502525" y="5013325"/>
          <p14:tracePt t="12588" x="7440613" y="5032375"/>
          <p14:tracePt t="12595" x="7353300" y="5032375"/>
          <p14:tracePt t="12602" x="7277100" y="5051425"/>
          <p14:tracePt t="12610" x="7196138" y="5057775"/>
          <p14:tracePt t="12617" x="7108825" y="5083175"/>
          <p14:tracePt t="12623" x="7034213" y="5100638"/>
          <p14:tracePt t="12630" x="6953250" y="5106988"/>
          <p14:tracePt t="12638" x="6864350" y="5126038"/>
          <p14:tracePt t="12643" x="6777038" y="5151438"/>
          <p14:tracePt t="12651" x="6683375" y="5157788"/>
          <p14:tracePt t="12659" x="6608763" y="5176838"/>
          <p14:tracePt t="12666" x="6521450" y="5194300"/>
          <p14:tracePt t="12672" x="6427788" y="5226050"/>
          <p14:tracePt t="12679" x="6340475" y="5245100"/>
          <p14:tracePt t="12686" x="6221413" y="5289550"/>
          <p14:tracePt t="12692" x="6096000" y="5319713"/>
          <p14:tracePt t="12701" x="5970588" y="5351463"/>
          <p14:tracePt t="12707" x="5802313" y="5413375"/>
          <p14:tracePt t="12714" x="5621338" y="5464175"/>
          <p14:tracePt t="12721" x="5414963" y="5532438"/>
          <p14:tracePt t="12728" x="5208588" y="5600700"/>
          <p14:tracePt t="12735" x="4995863" y="5670550"/>
          <p14:tracePt t="12742" x="4770438" y="5732463"/>
          <p14:tracePt t="12749" x="4538663" y="5800725"/>
          <p14:tracePt t="12756" x="4332288" y="5857875"/>
          <p14:tracePt t="12763" x="4157663" y="5907088"/>
          <p14:tracePt t="12770" x="3970338" y="5976938"/>
          <p14:tracePt t="12777" x="3795713" y="6007100"/>
          <p14:tracePt t="12784" x="3644900" y="6045200"/>
          <p14:tracePt t="12790" x="3519488" y="6076950"/>
          <p14:tracePt t="12798" x="3432175" y="6107113"/>
          <p14:tracePt t="12805" x="3325813" y="6138863"/>
          <p14:tracePt t="12812" x="3251200" y="6157913"/>
          <p14:tracePt t="12819" x="3176588" y="6164263"/>
          <p14:tracePt t="12826" x="3106738" y="6176963"/>
          <p14:tracePt t="12833" x="3057525" y="6176963"/>
          <p14:tracePt t="12841" x="3025775" y="6176963"/>
          <p14:tracePt t="12847" x="3000375" y="6170613"/>
          <p14:tracePt t="12854" x="2976563" y="6164263"/>
          <p14:tracePt t="12860" x="2957513" y="6145213"/>
          <p14:tracePt t="12867" x="2944813" y="6132513"/>
          <p14:tracePt t="12875" x="2925763" y="6113463"/>
          <p14:tracePt t="12882" x="2919413" y="6102350"/>
          <p14:tracePt t="12888" x="2900363" y="6070600"/>
          <p14:tracePt t="12895" x="2900363" y="6051550"/>
          <p14:tracePt t="12902" x="2895600" y="6013450"/>
          <p14:tracePt t="12909" x="2895600" y="5970588"/>
          <p14:tracePt t="12916" x="2895600" y="5932488"/>
          <p14:tracePt t="12926" x="2895600" y="5895975"/>
          <p14:tracePt t="12932" x="2895600" y="5857875"/>
          <p14:tracePt t="12937" x="2895600" y="5800725"/>
          <p14:tracePt t="12945" x="2895600" y="5751513"/>
          <p14:tracePt t="12951" x="2906713" y="5713413"/>
          <p14:tracePt t="12959" x="2906713" y="5676900"/>
          <p14:tracePt t="12966" x="2913063" y="5619750"/>
          <p14:tracePt t="12973" x="2913063" y="5570538"/>
          <p14:tracePt t="12980" x="2913063" y="5532438"/>
          <p14:tracePt t="12986" x="2919413" y="5476875"/>
          <p14:tracePt t="12993" x="2919413" y="5438775"/>
          <p14:tracePt t="13001" x="2919413" y="5376863"/>
          <p14:tracePt t="13008" x="2932113" y="5338763"/>
          <p14:tracePt t="13014" x="2938463" y="5283200"/>
          <p14:tracePt t="13021" x="2951163" y="5232400"/>
          <p14:tracePt t="13029" x="2957513" y="5176838"/>
          <p14:tracePt t="13035" x="2976563" y="5138738"/>
          <p14:tracePt t="13043" x="2989263" y="5094288"/>
          <p14:tracePt t="13050" x="3019425" y="5051425"/>
          <p14:tracePt t="13057" x="3038475" y="5019675"/>
          <p14:tracePt t="13063" x="3076575" y="4983163"/>
          <p14:tracePt t="13071" x="3106738" y="4951413"/>
          <p14:tracePt t="13077" x="3138488" y="4926013"/>
          <p14:tracePt t="13085" x="3176588" y="4900613"/>
          <p14:tracePt t="13092" x="3206750" y="4876800"/>
          <p14:tracePt t="13099" x="3219450" y="4857750"/>
          <p14:tracePt t="13106" x="3251200" y="4838700"/>
          <p14:tracePt t="13113" x="3263900" y="4826000"/>
          <p14:tracePt t="13120" x="3276600" y="4813300"/>
          <p14:tracePt t="13126" x="3289300" y="4813300"/>
          <p14:tracePt t="13134" x="3295650" y="4800600"/>
          <p14:tracePt t="13140" x="3302000" y="4800600"/>
          <p14:tracePt t="13147" x="3306763" y="4794250"/>
          <p14:tracePt t="13154" x="3306763" y="4783138"/>
          <p14:tracePt t="13161" x="3313113" y="4783138"/>
          <p14:tracePt t="13168" x="3319463" y="4770438"/>
          <p14:tracePt t="13177" x="3325813" y="4770438"/>
          <p14:tracePt t="13182" x="3332163" y="4757738"/>
          <p14:tracePt t="13189" x="3338513" y="4757738"/>
          <p14:tracePt t="13196" x="3351213" y="4751388"/>
          <p14:tracePt t="13203" x="3357563" y="4745038"/>
          <p14:tracePt t="13226" x="3357563" y="4738688"/>
          <p14:tracePt t="13232" x="3363913" y="4738688"/>
          <p14:tracePt t="13252" x="3363913" y="4732338"/>
          <p14:tracePt t="13295" x="3370263" y="4725988"/>
          <p14:tracePt t="13302" x="3376613" y="4719638"/>
          <p14:tracePt t="13310" x="3382963" y="4713288"/>
          <p14:tracePt t="13316" x="3389313" y="4700588"/>
          <p14:tracePt t="13322" x="3395663" y="4700588"/>
          <p14:tracePt t="13329" x="3402013" y="4700588"/>
          <p14:tracePt t="13351" x="3402013" y="4694238"/>
          <p14:tracePt t="13392" x="3402013" y="4689475"/>
          <p14:tracePt t="13413" x="3406775" y="4689475"/>
          <p14:tracePt t="13448" x="3413125" y="4689475"/>
          <p14:tracePt t="13455" x="3413125" y="4694238"/>
          <p14:tracePt t="13462" x="3419475" y="4694238"/>
          <p14:tracePt t="13470" x="3419475" y="4700588"/>
          <p14:tracePt t="13477" x="3425825" y="4706938"/>
          <p14:tracePt t="13484" x="3425825" y="4719638"/>
          <p14:tracePt t="13490" x="3425825" y="4732338"/>
          <p14:tracePt t="13498" x="3425825" y="4751388"/>
          <p14:tracePt t="13504" x="3432175" y="4770438"/>
          <p14:tracePt t="13510" x="3432175" y="4794250"/>
          <p14:tracePt t="13518" x="3432175" y="4819650"/>
          <p14:tracePt t="13526" x="3438525" y="4851400"/>
          <p14:tracePt t="13533" x="3438525" y="4876800"/>
          <p14:tracePt t="13539" x="3438525" y="4906963"/>
          <p14:tracePt t="13546" x="3438525" y="4932363"/>
          <p14:tracePt t="13553" x="3438525" y="4964113"/>
          <p14:tracePt t="13560" x="3438525" y="4989513"/>
          <p14:tracePt t="13568" x="3438525" y="5026025"/>
          <p14:tracePt t="13576" x="3438525" y="5057775"/>
          <p14:tracePt t="13582" x="3438525" y="5100638"/>
          <p14:tracePt t="13588" x="3438525" y="5138738"/>
          <p14:tracePt t="13595" x="3438525" y="5194300"/>
          <p14:tracePt t="13603" x="3438525" y="5245100"/>
          <p14:tracePt t="13610" x="3438525" y="5307013"/>
          <p14:tracePt t="13616" x="3444875" y="5338763"/>
          <p14:tracePt t="13623" x="3444875" y="5389563"/>
          <p14:tracePt t="13630" x="3451225" y="5426075"/>
          <p14:tracePt t="13637" x="3451225" y="5457825"/>
          <p14:tracePt t="13644" x="3463925" y="5470525"/>
          <p14:tracePt t="13652" x="3463925" y="5489575"/>
          <p14:tracePt t="13659" x="3463925" y="5495925"/>
          <p14:tracePt t="13665" x="3463925" y="5500688"/>
          <p14:tracePt t="13720" x="3463925" y="5495925"/>
          <p14:tracePt t="13728" x="3470275" y="5470525"/>
          <p14:tracePt t="13735" x="3489325" y="5413375"/>
          <p14:tracePt t="13742" x="3502025" y="5351463"/>
          <p14:tracePt t="13750" x="3519488" y="5289550"/>
          <p14:tracePt t="13755" x="3551238" y="5194300"/>
          <p14:tracePt t="13763" x="3576638" y="5106988"/>
          <p14:tracePt t="13770" x="3606800" y="5013325"/>
          <p14:tracePt t="13776" x="3638550" y="4926013"/>
          <p14:tracePt t="13784" x="3683000" y="4832350"/>
          <p14:tracePt t="13792" x="3702050" y="4757738"/>
          <p14:tracePt t="13798" x="3738563" y="4689475"/>
          <p14:tracePt t="13806" x="3757613" y="4619625"/>
          <p14:tracePt t="13811" x="3763963" y="4589463"/>
          <p14:tracePt t="13819" x="3783013" y="4564063"/>
          <p14:tracePt t="13826" x="3789363" y="4545013"/>
          <p14:tracePt t="13833" x="3795713" y="4532313"/>
          <p14:tracePt t="13917" x="3795713" y="4538663"/>
          <p14:tracePt t="13932" x="3795713" y="4551363"/>
          <p14:tracePt t="13938" x="3795713" y="4564063"/>
          <p14:tracePt t="13945" x="3795713" y="4583113"/>
          <p14:tracePt t="13952" x="3795713" y="4594225"/>
          <p14:tracePt t="13959" x="3795713" y="4619625"/>
          <p14:tracePt t="13966" x="3795713" y="4651375"/>
          <p14:tracePt t="13973" x="3795713" y="4700588"/>
          <p14:tracePt t="13979" x="3795713" y="4751388"/>
          <p14:tracePt t="13987" x="3795713" y="4800600"/>
          <p14:tracePt t="13993" x="3795713" y="4851400"/>
          <p14:tracePt t="14001" x="3795713" y="4913313"/>
          <p14:tracePt t="14007" x="3795713" y="4989513"/>
          <p14:tracePt t="14015" x="3795713" y="5076825"/>
          <p14:tracePt t="14021" x="3795713" y="5151438"/>
          <p14:tracePt t="14028" x="3783013" y="5232400"/>
          <p14:tracePt t="14035" x="3783013" y="5307013"/>
          <p14:tracePt t="14043" x="3783013" y="5370513"/>
          <p14:tracePt t="14050" x="3783013" y="5407025"/>
          <p14:tracePt t="14056" x="3783013" y="5445125"/>
          <p14:tracePt t="14063" x="3783013" y="5483225"/>
          <p14:tracePt t="14071" x="3776663" y="5507038"/>
          <p14:tracePt t="14077" x="3776663" y="5532438"/>
          <p14:tracePt t="14085" x="3776663" y="5545138"/>
          <p14:tracePt t="14092" x="3776663" y="5564188"/>
          <p14:tracePt t="14098" x="3776663" y="5576888"/>
          <p14:tracePt t="14105" x="3776663" y="5583238"/>
          <p14:tracePt t="14112" x="3776663" y="5589588"/>
          <p14:tracePt t="14175" x="3776663" y="5583238"/>
          <p14:tracePt t="14210" x="3776663" y="5576888"/>
          <p14:tracePt t="14776" x="3776663" y="5583238"/>
          <p14:tracePt t="14811" x="3770313" y="5583238"/>
          <p14:tracePt t="14846" x="3757613" y="5583238"/>
          <p14:tracePt t="14853" x="3732213" y="5583238"/>
          <p14:tracePt t="14860" x="3713163" y="5576888"/>
          <p14:tracePt t="14868" x="3676650" y="5576888"/>
          <p14:tracePt t="14875" x="3651250" y="5570538"/>
          <p14:tracePt t="14882" x="3606800" y="5557838"/>
          <p14:tracePt t="14888" x="3570288" y="5557838"/>
          <p14:tracePt t="14896" x="3525838" y="5551488"/>
          <p14:tracePt t="14903" x="3489325" y="5545138"/>
          <p14:tracePt t="14909" x="3457575" y="5538788"/>
          <p14:tracePt t="14926" x="3402013" y="5538788"/>
          <p14:tracePt t="14931" x="3376613" y="5526088"/>
          <p14:tracePt t="14938" x="3357563" y="5519738"/>
          <p14:tracePt t="14945" x="3344863" y="5519738"/>
          <p14:tracePt t="14951" x="3338513" y="5519738"/>
          <p14:tracePt t="14959" x="3332163" y="5519738"/>
          <p14:tracePt t="14966" x="3325813" y="5519738"/>
          <p14:tracePt t="15070" x="3325813" y="5513388"/>
          <p14:tracePt t="15175" x="3332163" y="5513388"/>
          <p14:tracePt t="15196" x="3338513" y="5507038"/>
          <p14:tracePt t="15203" x="3351213" y="5507038"/>
          <p14:tracePt t="15209" x="3370263" y="5507038"/>
          <p14:tracePt t="15217" x="3389313" y="5500688"/>
          <p14:tracePt t="15225" x="3402013" y="5500688"/>
          <p14:tracePt t="15231" x="3425825" y="5500688"/>
          <p14:tracePt t="15238" x="3438525" y="5500688"/>
          <p14:tracePt t="15244" x="3457575" y="5495925"/>
          <p14:tracePt t="15253" x="3476625" y="5495925"/>
          <p14:tracePt t="15259" x="3489325" y="5495925"/>
          <p14:tracePt t="15266" x="3506788" y="5495925"/>
          <p14:tracePt t="15273" x="3525838" y="5495925"/>
          <p14:tracePt t="15281" x="3551238" y="5495925"/>
          <p14:tracePt t="15287" x="3570288" y="5495925"/>
          <p14:tracePt t="15293" x="3589338" y="5495925"/>
          <p14:tracePt t="15301" x="3606800" y="5483225"/>
          <p14:tracePt t="15309" x="3619500" y="5483225"/>
          <p14:tracePt t="15316" x="3632200" y="5483225"/>
          <p14:tracePt t="15322" x="3644900" y="5483225"/>
          <p14:tracePt t="15329" x="3651250" y="5483225"/>
          <p14:tracePt t="15336" x="3657600" y="5483225"/>
          <p14:tracePt t="15343" x="3663950" y="5483225"/>
          <p14:tracePt t="15902" x="3663950" y="5489575"/>
          <p14:tracePt t="18196" x="3663950" y="5483225"/>
          <p14:tracePt t="18210" x="3663950" y="5476875"/>
          <p14:tracePt t="18218" x="3657600" y="5451475"/>
          <p14:tracePt t="18226" x="3651250" y="5432425"/>
          <p14:tracePt t="18231" x="3638550" y="5419725"/>
          <p14:tracePt t="18238" x="3632200" y="5389563"/>
          <p14:tracePt t="18246" x="3625850" y="5370513"/>
          <p14:tracePt t="18253" x="3625850" y="5351463"/>
          <p14:tracePt t="18259" x="3625850" y="5332413"/>
          <p14:tracePt t="18266" x="3619500" y="5300663"/>
          <p14:tracePt t="18273" x="3619500" y="5289550"/>
          <p14:tracePt t="18281" x="3619500" y="5270500"/>
          <p14:tracePt t="18287" x="3619500" y="5251450"/>
          <p14:tracePt t="18294" x="3619500" y="5238750"/>
          <p14:tracePt t="18302" x="3619500" y="5226050"/>
          <p14:tracePt t="18310" x="3619500" y="5213350"/>
          <p14:tracePt t="18315" x="3619500" y="5200650"/>
          <p14:tracePt t="18322" x="3619500" y="5189538"/>
          <p14:tracePt t="18329" x="3619500" y="5176838"/>
          <p14:tracePt t="18336" x="3619500" y="5170488"/>
          <p14:tracePt t="18343" x="3619500" y="5164138"/>
          <p14:tracePt t="18350" x="3619500" y="5138738"/>
          <p14:tracePt t="18364" x="3619500" y="5126038"/>
          <p14:tracePt t="18371" x="3619500" y="5113338"/>
          <p14:tracePt t="18378" x="3625850" y="5100638"/>
          <p14:tracePt t="18386" x="3625850" y="5089525"/>
          <p14:tracePt t="18393" x="3625850" y="5076825"/>
          <p14:tracePt t="18399" x="3625850" y="5064125"/>
          <p14:tracePt t="18406" x="3625850" y="5057775"/>
          <p14:tracePt t="18414" x="3625850" y="5038725"/>
          <p14:tracePt t="18420" x="3625850" y="5032375"/>
          <p14:tracePt t="18426" x="3625850" y="5026025"/>
          <p14:tracePt t="18435" x="3625850" y="5019675"/>
          <p14:tracePt t="18443" x="3625850" y="5006975"/>
          <p14:tracePt t="18448" x="3625850" y="5000625"/>
          <p14:tracePt t="18455" x="3632200" y="4989513"/>
          <p14:tracePt t="18461" x="3632200" y="4983163"/>
          <p14:tracePt t="18475" x="3632200" y="4976813"/>
          <p14:tracePt t="18573" x="3632200" y="4970463"/>
          <p14:tracePt t="18587" x="3625850" y="4970463"/>
          <p14:tracePt t="18594" x="3625850" y="4964113"/>
          <p14:tracePt t="18643" x="3619500" y="4964113"/>
          <p14:tracePt t="18756" x="3619500" y="4970463"/>
          <p14:tracePt t="18762" x="3619500" y="4983163"/>
          <p14:tracePt t="18769" x="3619500" y="5000625"/>
          <p14:tracePt t="18776" x="3619500" y="5019675"/>
          <p14:tracePt t="18785" x="3619500" y="5045075"/>
          <p14:tracePt t="18790" x="3619500" y="5076825"/>
          <p14:tracePt t="18799" x="3619500" y="5100638"/>
          <p14:tracePt t="18805" x="3619500" y="5132388"/>
          <p14:tracePt t="18812" x="3619500" y="5170488"/>
          <p14:tracePt t="18820" x="3619500" y="5207000"/>
          <p14:tracePt t="18826" x="3619500" y="5257800"/>
          <p14:tracePt t="18833" x="3613150" y="5300663"/>
          <p14:tracePt t="18840" x="3613150" y="5326063"/>
          <p14:tracePt t="18847" x="3613150" y="5364163"/>
          <p14:tracePt t="18853" x="3613150" y="5400675"/>
          <p14:tracePt t="18860" x="3613150" y="5426075"/>
          <p14:tracePt t="18868" x="3613150" y="5445125"/>
          <p14:tracePt t="18876" x="3613150" y="5464175"/>
          <p14:tracePt t="18882" x="3613150" y="5476875"/>
          <p14:tracePt t="18888" x="3613150" y="5489575"/>
          <p14:tracePt t="18902" x="3619500" y="5495925"/>
          <p14:tracePt t="19392" x="3651250" y="5457825"/>
          <p14:tracePt t="19399" x="3695700" y="5419725"/>
          <p14:tracePt t="19406" x="3732213" y="5376863"/>
          <p14:tracePt t="19413" x="3789363" y="5338763"/>
          <p14:tracePt t="19421" x="3832225" y="5313363"/>
          <p14:tracePt t="19426" x="3883025" y="5289550"/>
          <p14:tracePt t="19435" x="3925888" y="5270500"/>
          <p14:tracePt t="19443" x="3983038" y="5251450"/>
          <p14:tracePt t="19447" x="4025900" y="5232400"/>
          <p14:tracePt t="19454" x="4076700" y="5226050"/>
          <p14:tracePt t="19461" x="4108450" y="5207000"/>
          <p14:tracePt t="19469" x="4144963" y="5207000"/>
          <p14:tracePt t="19476" x="4176713" y="5194300"/>
          <p14:tracePt t="19483" x="4189413" y="5194300"/>
          <p14:tracePt t="19490" x="4219575" y="5189538"/>
          <p14:tracePt t="19504" x="4232275" y="5183188"/>
          <p14:tracePt t="19510" x="4238625" y="5183188"/>
          <p14:tracePt t="19518" x="4244975" y="5183188"/>
          <p14:tracePt t="19532" x="4251325" y="5183188"/>
          <p14:tracePt t="19587" x="4251325" y="5176838"/>
          <p14:tracePt t="19594" x="4251325" y="5170488"/>
          <p14:tracePt t="19601" x="4244975" y="5157788"/>
          <p14:tracePt t="19609" x="4238625" y="5145088"/>
          <p14:tracePt t="19616" x="4238625" y="5126038"/>
          <p14:tracePt t="19622" x="4232275" y="5106988"/>
          <p14:tracePt t="19629" x="4225925" y="5076825"/>
          <p14:tracePt t="19636" x="4225925" y="5057775"/>
          <p14:tracePt t="19643" x="4219575" y="5038725"/>
          <p14:tracePt t="19651" x="4219575" y="5013325"/>
          <p14:tracePt t="19658" x="4219575" y="4989513"/>
          <p14:tracePt t="19665" x="4219575" y="4970463"/>
          <p14:tracePt t="19671" x="4219575" y="4957763"/>
          <p14:tracePt t="19678" x="4219575" y="4945063"/>
          <p14:tracePt t="19686" x="4219575" y="4932363"/>
          <p14:tracePt t="19692" x="4219575" y="4919663"/>
          <p14:tracePt t="19700" x="4219575" y="4913313"/>
          <p14:tracePt t="19707" x="4214813" y="4906963"/>
          <p14:tracePt t="19720" x="4214813" y="4900613"/>
          <p14:tracePt t="19727" x="4208463" y="4900613"/>
          <p14:tracePt t="19742" x="4202113" y="4900613"/>
          <p14:tracePt t="19748" x="4202113" y="4894263"/>
          <p14:tracePt t="19755" x="4195763" y="4889500"/>
          <p14:tracePt t="19762" x="4195763" y="4883150"/>
          <p14:tracePt t="19776" x="4189413" y="4870450"/>
          <p14:tracePt t="19784" x="4189413" y="4864100"/>
          <p14:tracePt t="19791" x="4189413" y="4857750"/>
          <p14:tracePt t="19805" x="4183063" y="4851400"/>
          <p14:tracePt t="19811" x="4176713" y="4845050"/>
          <p14:tracePt t="19818" x="4164013" y="4838700"/>
          <p14:tracePt t="19826" x="4157663" y="4826000"/>
          <p14:tracePt t="19833" x="4151313" y="4826000"/>
          <p14:tracePt t="19839" x="4138613" y="4813300"/>
          <p14:tracePt t="19846" x="4125913" y="4813300"/>
          <p14:tracePt t="19854" x="4119563" y="4806950"/>
          <p14:tracePt t="19859" x="4114800" y="4800600"/>
          <p14:tracePt t="19868" x="4108450" y="4794250"/>
          <p14:tracePt t="19876" x="4102100" y="4789488"/>
          <p14:tracePt t="19881" x="4095750" y="4789488"/>
          <p14:tracePt t="19888" x="4089400" y="4789488"/>
          <p14:tracePt t="19895" x="4083050" y="4789488"/>
          <p14:tracePt t="19903" x="4076700" y="4789488"/>
          <p14:tracePt t="19916" x="4070350" y="4789488"/>
          <p14:tracePt t="19926" x="4044950" y="4789488"/>
          <p14:tracePt t="19931" x="4019550" y="4789488"/>
          <p14:tracePt t="19937" x="4002088" y="4789488"/>
          <p14:tracePt t="19944" x="3970338" y="4789488"/>
          <p14:tracePt t="19951" x="3944938" y="4789488"/>
          <p14:tracePt t="19959" x="3913188" y="4789488"/>
          <p14:tracePt t="19966" x="3895725" y="4794250"/>
          <p14:tracePt t="19972" x="3876675" y="4794250"/>
          <p14:tracePt t="19979" x="3863975" y="4794250"/>
          <p14:tracePt t="19986" x="3851275" y="4794250"/>
          <p14:tracePt t="19992" x="3838575" y="4794250"/>
          <p14:tracePt t="20001" x="3832225" y="4794250"/>
          <p14:tracePt t="20008" x="3825875" y="4794250"/>
          <p14:tracePt t="20014" x="3819525" y="4794250"/>
          <p14:tracePt t="20378" x="3789363" y="4813300"/>
          <p14:tracePt t="20384" x="3757613" y="4832350"/>
          <p14:tracePt t="20392" x="3725863" y="4838700"/>
          <p14:tracePt t="20399" x="3708400" y="4851400"/>
          <p14:tracePt t="20406" x="3683000" y="4864100"/>
          <p14:tracePt t="20413" x="3670300" y="4870450"/>
          <p14:tracePt t="20420" x="3657600" y="4876800"/>
          <p14:tracePt t="20427" x="3644900" y="4883150"/>
          <p14:tracePt t="20434" x="3638550" y="4889500"/>
          <p14:tracePt t="20455" x="3638550" y="4894263"/>
          <p14:tracePt t="20559" x="3638550" y="4889500"/>
          <p14:tracePt t="20665" x="3638550" y="4894263"/>
          <p14:tracePt t="20671" x="3625850" y="4894263"/>
          <p14:tracePt t="20678" x="3625850" y="4900613"/>
          <p14:tracePt t="20686" x="3619500" y="4906963"/>
          <p14:tracePt t="20692" x="3613150" y="4906963"/>
          <p14:tracePt t="20700" x="3606800" y="4913313"/>
          <p14:tracePt t="20707" x="3606800" y="4919663"/>
          <p14:tracePt t="20713" x="3602038" y="4919663"/>
          <p14:tracePt t="20720" x="3595688" y="4919663"/>
          <p14:tracePt t="20727" x="3595688" y="4926013"/>
          <p14:tracePt t="20951" x="3595688" y="4919663"/>
          <p14:tracePt t="20986" x="3595688" y="4913313"/>
          <p14:tracePt t="21202" x="3595688" y="4919663"/>
          <p14:tracePt t="21209" x="3595688" y="4932363"/>
          <p14:tracePt t="21217" x="3595688" y="4938713"/>
          <p14:tracePt t="21225" x="3595688" y="4945063"/>
          <p14:tracePt t="21232" x="3595688" y="4957763"/>
          <p14:tracePt t="21238" x="3595688" y="4964113"/>
          <p14:tracePt t="21245" x="3595688" y="4970463"/>
          <p14:tracePt t="21252" x="3595688" y="4976813"/>
          <p14:tracePt t="21259" x="3595688" y="4983163"/>
          <p14:tracePt t="21273" x="3595688" y="4994275"/>
          <p14:tracePt t="21279" x="3595688" y="5000625"/>
          <p14:tracePt t="21287" x="3595688" y="5013325"/>
          <p14:tracePt t="21293" x="3595688" y="5026025"/>
          <p14:tracePt t="21301" x="3595688" y="5032375"/>
          <p14:tracePt t="21309" x="3595688" y="5045075"/>
          <p14:tracePt t="21314" x="3595688" y="5051425"/>
          <p14:tracePt t="21321" x="3595688" y="5076825"/>
          <p14:tracePt t="21329" x="3595688" y="5083175"/>
          <p14:tracePt t="21336" x="3595688" y="5089525"/>
          <p14:tracePt t="21344" x="3595688" y="5094288"/>
          <p14:tracePt t="21350" x="3595688" y="5100638"/>
          <p14:tracePt t="21364" x="3595688" y="5106988"/>
          <p14:tracePt t="21392" x="3595688" y="5113338"/>
          <p14:tracePt t="21930" x="3595688" y="5138738"/>
          <p14:tracePt t="21937" x="3595688" y="5157788"/>
          <p14:tracePt t="21944" x="3595688" y="5176838"/>
          <p14:tracePt t="21951" x="3595688" y="5194300"/>
          <p14:tracePt t="21958" x="3595688" y="5219700"/>
          <p14:tracePt t="21966" x="3595688" y="5238750"/>
          <p14:tracePt t="21972" x="3595688" y="5251450"/>
          <p14:tracePt t="21978" x="3595688" y="5264150"/>
          <p14:tracePt t="21986" x="3595688" y="5270500"/>
          <p14:tracePt t="21993" x="3595688" y="5283200"/>
          <p14:tracePt t="22001" x="3595688" y="5294313"/>
          <p14:tracePt t="22007" x="3589338" y="5307013"/>
          <p14:tracePt t="22013" x="3589338" y="5313363"/>
          <p14:tracePt t="22021" x="3589338" y="5319713"/>
          <p14:tracePt t="22027" x="3582988" y="5326063"/>
          <p14:tracePt t="22245" x="3582988" y="5338763"/>
          <p14:tracePt t="22251" x="3582988" y="5357813"/>
          <p14:tracePt t="22259" x="3582988" y="5370513"/>
          <p14:tracePt t="22266" x="3582988" y="5383213"/>
          <p14:tracePt t="22273" x="3582988" y="5395913"/>
          <p14:tracePt t="22280" x="3582988" y="5400675"/>
          <p14:tracePt t="22286" x="3582988" y="5407025"/>
          <p14:tracePt t="22292" x="3589338" y="5407025"/>
          <p14:tracePt t="22342" x="3589338" y="5413375"/>
          <p14:tracePt t="23167" x="3589338" y="5389563"/>
          <p14:tracePt t="23176" x="3576638" y="5338763"/>
          <p14:tracePt t="23183" x="3576638" y="5294313"/>
          <p14:tracePt t="23189" x="3576638" y="5270500"/>
          <p14:tracePt t="23195" x="3576638" y="5232400"/>
          <p14:tracePt t="23203" x="3589338" y="5200650"/>
          <p14:tracePt t="23210" x="3595688" y="5183188"/>
          <p14:tracePt t="23217" x="3595688" y="5170488"/>
          <p14:tracePt t="23224" x="3602038" y="5151438"/>
          <p14:tracePt t="23231" x="3606800" y="5138738"/>
          <p14:tracePt t="23238" x="3606800" y="5126038"/>
          <p14:tracePt t="23244" x="3606800" y="5119688"/>
          <p14:tracePt t="23258" x="3606800" y="5113338"/>
          <p14:tracePt t="23496" x="3606800" y="5100638"/>
          <p14:tracePt t="23503" x="3606800" y="5094288"/>
          <p14:tracePt t="23510" x="3602038" y="5083175"/>
          <p14:tracePt t="23518" x="3595688" y="5083175"/>
          <p14:tracePt t="23525" x="3595688" y="5076825"/>
          <p14:tracePt t="23636" x="3602038" y="5076825"/>
          <p14:tracePt t="23643" x="3606800" y="5076825"/>
          <p14:tracePt t="23657" x="3613150" y="5076825"/>
          <p14:tracePt t="23664" x="3619500" y="5076825"/>
          <p14:tracePt t="23678" x="3625850" y="5076825"/>
          <p14:tracePt t="23685" x="3632200" y="5083175"/>
          <p14:tracePt t="23692" x="3638550" y="5089525"/>
          <p14:tracePt t="23706" x="3644900" y="5094288"/>
          <p14:tracePt t="23714" x="3651250" y="5100638"/>
          <p14:tracePt t="23720" x="3657600" y="5106988"/>
          <p14:tracePt t="23727" x="3657600" y="5113338"/>
          <p14:tracePt t="23744" x="3663950" y="5126038"/>
          <p14:tracePt t="23748" x="3670300" y="5138738"/>
          <p14:tracePt t="23755" x="3670300" y="5151438"/>
          <p14:tracePt t="23762" x="3676650" y="5164138"/>
          <p14:tracePt t="23769" x="3683000" y="5176838"/>
          <p14:tracePt t="23776" x="3695700" y="5200650"/>
          <p14:tracePt t="23783" x="3702050" y="5226050"/>
          <p14:tracePt t="23790" x="3702050" y="5245100"/>
          <p14:tracePt t="23797" x="3713163" y="5276850"/>
          <p14:tracePt t="23804" x="3713163" y="5294313"/>
          <p14:tracePt t="23811" x="3719513" y="5326063"/>
          <p14:tracePt t="23819" x="3732213" y="5345113"/>
          <p14:tracePt t="23825" x="3744913" y="5376863"/>
          <p14:tracePt t="23832" x="3744913" y="5400675"/>
          <p14:tracePt t="23839" x="3757613" y="5426075"/>
          <p14:tracePt t="23846" x="3763963" y="5445125"/>
          <p14:tracePt t="23853" x="3763963" y="5464175"/>
          <p14:tracePt t="23859" x="3770313" y="5476875"/>
          <p14:tracePt t="23868" x="3776663" y="5489575"/>
          <p14:tracePt t="23874" x="3783013" y="5500688"/>
          <p14:tracePt t="23881" x="3783013" y="5526088"/>
          <p14:tracePt t="23888" x="3789363" y="5532438"/>
          <p14:tracePt t="23894" x="3789363" y="5538788"/>
          <p14:tracePt t="23909" x="3789363" y="5545138"/>
          <p14:tracePt t="23936" x="3789363" y="5551488"/>
          <p14:tracePt t="24510" x="3808413" y="5545138"/>
          <p14:tracePt t="24516" x="3832225" y="5545138"/>
          <p14:tracePt t="24523" x="3851275" y="5545138"/>
          <p14:tracePt t="24531" x="3883025" y="5545138"/>
          <p14:tracePt t="24538" x="3902075" y="5545138"/>
          <p14:tracePt t="24546" x="3919538" y="5545138"/>
          <p14:tracePt t="24553" x="3944938" y="5545138"/>
          <p14:tracePt t="24559" x="3963988" y="5545138"/>
          <p14:tracePt t="24566" x="3983038" y="5545138"/>
          <p14:tracePt t="24573" x="3995738" y="5545138"/>
          <p14:tracePt t="24580" x="4013200" y="5551488"/>
          <p14:tracePt t="24587" x="4025900" y="5557838"/>
          <p14:tracePt t="24593" x="4051300" y="5557838"/>
          <p14:tracePt t="24601" x="4064000" y="5564188"/>
          <p14:tracePt t="24609" x="4083050" y="5576888"/>
          <p14:tracePt t="24614" x="4095750" y="5583238"/>
          <p14:tracePt t="24622" x="4108450" y="5589588"/>
          <p14:tracePt t="24628" x="4125913" y="5595938"/>
          <p14:tracePt t="24635" x="4132263" y="5607050"/>
          <p14:tracePt t="24643" x="4144963" y="5613400"/>
          <p14:tracePt t="24650" x="4157663" y="5619750"/>
          <p14:tracePt t="24657" x="4164013" y="5626100"/>
          <p14:tracePt t="24664" x="4176713" y="5632450"/>
          <p14:tracePt t="24671" x="4183063" y="5632450"/>
          <p14:tracePt t="24678" x="4195763" y="5638800"/>
          <p14:tracePt t="24684" x="4202113" y="5638800"/>
          <p14:tracePt t="24691" x="4208463" y="5638800"/>
          <p14:tracePt t="24698" x="4214813" y="5638800"/>
          <p14:tracePt t="24705" x="4219575" y="5638800"/>
          <p14:tracePt t="24712" x="4232275" y="5638800"/>
          <p14:tracePt t="24719" x="4238625" y="5645150"/>
          <p14:tracePt t="24726" x="4244975" y="5645150"/>
          <p14:tracePt t="24734" x="4251325" y="5651500"/>
          <p14:tracePt t="24741" x="4257675" y="5657850"/>
          <p14:tracePt t="24747" x="4264025" y="5657850"/>
          <p14:tracePt t="24754" x="4264025" y="5670550"/>
          <p14:tracePt t="24761" x="4276725" y="5676900"/>
          <p14:tracePt t="24768" x="4283075" y="5676900"/>
          <p14:tracePt t="24776" x="4283075" y="5683250"/>
          <p14:tracePt t="24783" x="4289425" y="5683250"/>
          <p14:tracePt t="24789" x="4289425" y="5689600"/>
          <p14:tracePt t="24797" x="4295775" y="5689600"/>
          <p14:tracePt t="24838" x="4302125" y="5689600"/>
          <p14:tracePt t="25811" x="4357688" y="5689600"/>
          <p14:tracePt t="25818" x="4457700" y="5683250"/>
          <p14:tracePt t="25825" x="4570413" y="5670550"/>
          <p14:tracePt t="25832" x="4683125" y="5670550"/>
          <p14:tracePt t="25839" x="4808538" y="5670550"/>
          <p14:tracePt t="25846" x="4945063" y="5670550"/>
          <p14:tracePt t="25854" x="5083175" y="5670550"/>
          <p14:tracePt t="25859" x="5270500" y="5670550"/>
          <p14:tracePt t="25868" x="5451475" y="5670550"/>
          <p14:tracePt t="25874" x="5657850" y="5670550"/>
          <p14:tracePt t="25881" x="5883275" y="5670550"/>
          <p14:tracePt t="25888" x="6121400" y="5683250"/>
          <p14:tracePt t="25894" x="6357938" y="5695950"/>
          <p14:tracePt t="25902" x="6546850" y="5707063"/>
          <p14:tracePt t="25909" x="6727825" y="5719763"/>
          <p14:tracePt t="25916" x="6921500" y="5745163"/>
          <p14:tracePt t="25922" x="7064375" y="5770563"/>
          <p14:tracePt t="25929" x="7208838" y="5789613"/>
          <p14:tracePt t="25936" x="7334250" y="5800725"/>
          <p14:tracePt t="25943" x="7477125" y="5819775"/>
          <p14:tracePt t="25950" x="7589838" y="5832475"/>
          <p14:tracePt t="25959" x="7702550" y="5838825"/>
          <p14:tracePt t="25964" x="7802563" y="5851525"/>
          <p14:tracePt t="25971" x="7889875" y="5864225"/>
          <p14:tracePt t="25977" x="7977188" y="5870575"/>
          <p14:tracePt t="25986" x="8027988" y="5870575"/>
          <p14:tracePt t="25992" x="8083550" y="5883275"/>
          <p14:tracePt t="26000" x="8134350" y="5883275"/>
          <p14:tracePt t="26006" x="8159750" y="5883275"/>
          <p14:tracePt t="26013" x="8183563" y="5883275"/>
          <p14:tracePt t="26020" x="8202613" y="5883275"/>
          <p14:tracePt t="26026" x="8215313" y="5883275"/>
          <p14:tracePt t="26034" x="8221663" y="5883275"/>
          <p14:tracePt t="26042" x="8234363" y="5870575"/>
          <p14:tracePt t="26048" x="8240713" y="5864225"/>
          <p14:tracePt t="26054" x="8240713" y="5851525"/>
          <p14:tracePt t="26062" x="8247063" y="5838825"/>
          <p14:tracePt t="26069" x="8247063" y="5826125"/>
          <p14:tracePt t="26076" x="8253413" y="5819775"/>
          <p14:tracePt t="26083" x="8259763" y="5813425"/>
          <p14:tracePt t="26090" x="8259763" y="5807075"/>
          <p14:tracePt t="26097" x="8266113" y="5800725"/>
          <p14:tracePt t="26104" x="8272463" y="5800725"/>
          <p14:tracePt t="26111" x="8283575" y="5789613"/>
          <p14:tracePt t="26118" x="8289925" y="5789613"/>
          <p14:tracePt t="26125" x="8308975" y="5776913"/>
          <p14:tracePt t="26132" x="8321675" y="5776913"/>
          <p14:tracePt t="26139" x="8334375" y="5757863"/>
          <p14:tracePt t="26146" x="8353425" y="5751513"/>
          <p14:tracePt t="26153" x="8366125" y="5738813"/>
          <p14:tracePt t="26159" x="8389938" y="5732463"/>
          <p14:tracePt t="26167" x="8408988" y="5726113"/>
          <p14:tracePt t="26175" x="8421688" y="5719763"/>
          <p14:tracePt t="26181" x="8434388" y="5707063"/>
          <p14:tracePt t="26188" x="8447088" y="5700713"/>
          <p14:tracePt t="26195" x="8453438" y="5695950"/>
          <p14:tracePt t="26202" x="8459788" y="5695950"/>
          <p14:tracePt t="26216" x="8466138" y="5695950"/>
          <p14:tracePt t="26252" x="8459788" y="5695950"/>
          <p14:tracePt t="26259" x="8453438" y="5695950"/>
          <p14:tracePt t="26266" x="8434388" y="5695950"/>
          <p14:tracePt t="26272" x="8421688" y="5695950"/>
          <p14:tracePt t="26279" x="8415338" y="5695950"/>
          <p14:tracePt t="26286" x="8408988" y="5695950"/>
          <p14:tracePt t="26292" x="8402638" y="5695950"/>
          <p14:tracePt t="26306" x="8396288" y="5695950"/>
          <p14:tracePt t="26321" x="8389938" y="5695950"/>
          <p14:tracePt t="26335" x="8383588" y="5695950"/>
          <p14:tracePt t="26350" x="8372475" y="5695950"/>
          <p14:tracePt t="26355" x="8366125" y="5689600"/>
          <p14:tracePt t="26363" x="8359775" y="5683250"/>
          <p14:tracePt t="26370" x="8347075" y="5683250"/>
          <p14:tracePt t="26376" x="8334375" y="5670550"/>
          <p14:tracePt t="26384" x="8328025" y="5664200"/>
          <p14:tracePt t="26391" x="8315325" y="5657850"/>
          <p14:tracePt t="26398" x="8308975" y="5651500"/>
          <p14:tracePt t="26405" x="8302625" y="5651500"/>
          <p14:tracePt t="26412" x="8296275" y="5651500"/>
          <p14:tracePt t="26419" x="8289925" y="5651500"/>
          <p14:tracePt t="26426" x="8283575" y="5645150"/>
          <p14:tracePt t="26433" x="8278813" y="5645150"/>
          <p14:tracePt t="26447" x="8272463" y="5645150"/>
          <p14:tracePt t="26453" x="8266113" y="5638800"/>
          <p14:tracePt t="26482" x="8259763" y="5638800"/>
          <p14:tracePt t="26579" x="8253413" y="5638800"/>
          <p14:tracePt t="26586" x="8247063" y="5638800"/>
          <p14:tracePt t="26601" x="8240713" y="5638800"/>
          <p14:tracePt t="26608" x="8228013" y="5638800"/>
          <p14:tracePt t="26622" x="8215313" y="5638800"/>
          <p14:tracePt t="26629" x="8208963" y="5632450"/>
          <p14:tracePt t="26636" x="8196263" y="5632450"/>
          <p14:tracePt t="26643" x="8183563" y="5632450"/>
          <p14:tracePt t="26649" x="8172450" y="5626100"/>
          <p14:tracePt t="26656" x="8153400" y="5626100"/>
          <p14:tracePt t="26663" x="8128000" y="5626100"/>
          <p14:tracePt t="26671" x="8096250" y="5626100"/>
          <p14:tracePt t="26677" x="8072438" y="5626100"/>
          <p14:tracePt t="26685" x="8047038" y="5626100"/>
          <p14:tracePt t="26692" x="8008938" y="5626100"/>
          <p14:tracePt t="26699" x="7972425" y="5626100"/>
          <p14:tracePt t="26705" x="7934325" y="5626100"/>
          <p14:tracePt t="26713" x="7896225" y="5626100"/>
          <p14:tracePt t="26719" x="7859713" y="5626100"/>
          <p14:tracePt t="26726" x="7821613" y="5626100"/>
          <p14:tracePt t="26734" x="7777163" y="5626100"/>
          <p14:tracePt t="26740" x="7740650" y="5619750"/>
          <p14:tracePt t="26748" x="7708900" y="5619750"/>
          <p14:tracePt t="26754" x="7670800" y="5619750"/>
          <p14:tracePt t="26761" x="7653338" y="5619750"/>
          <p14:tracePt t="26768" x="7634288" y="5619750"/>
          <p14:tracePt t="26776" x="7615238" y="5619750"/>
          <p14:tracePt t="26782" x="7596188" y="5619750"/>
          <p14:tracePt t="26789" x="7583488" y="5619750"/>
          <p14:tracePt t="26796" x="7570788" y="5619750"/>
          <p14:tracePt t="26804" x="7566025" y="5619750"/>
          <p14:tracePt t="26810" x="7559675" y="5619750"/>
          <p14:tracePt t="26817" x="7553325" y="5619750"/>
          <p14:tracePt t="26825" x="7546975" y="5619750"/>
          <p14:tracePt t="27376" x="7546975" y="5613400"/>
          <p14:tracePt t="27943" x="7559675" y="5613400"/>
          <p14:tracePt t="27950" x="7577138" y="5613400"/>
          <p14:tracePt t="27956" x="7602538" y="5613400"/>
          <p14:tracePt t="27964" x="7621588" y="5613400"/>
          <p14:tracePt t="27971" x="7646988" y="5613400"/>
          <p14:tracePt t="27978" x="7666038" y="5613400"/>
          <p14:tracePt t="27986" x="7689850" y="5613400"/>
          <p14:tracePt t="27992" x="7708900" y="5613400"/>
          <p14:tracePt t="27999" x="7727950" y="5613400"/>
          <p14:tracePt t="28006" x="7747000" y="5607050"/>
          <p14:tracePt t="28013" x="7772400" y="5607050"/>
          <p14:tracePt t="28020" x="7783513" y="5607050"/>
          <p14:tracePt t="28027" x="7789863" y="5607050"/>
          <p14:tracePt t="28034" x="7802563" y="5607050"/>
          <p14:tracePt t="28042" x="7808913" y="5607050"/>
          <p14:tracePt t="28048" x="7821613" y="5607050"/>
          <p14:tracePt t="28957" x="7872413" y="5607050"/>
          <p14:tracePt t="28964" x="7934325" y="5595938"/>
          <p14:tracePt t="28971" x="7983538" y="5589588"/>
          <p14:tracePt t="28977" x="8040688" y="5589588"/>
          <p14:tracePt t="28985" x="8089900" y="5589588"/>
          <p14:tracePt t="28993" x="8128000" y="5576888"/>
          <p14:tracePt t="28999" x="8172450" y="5570538"/>
          <p14:tracePt t="29007" x="8208963" y="5570538"/>
          <p14:tracePt t="29013" x="8228013" y="5570538"/>
          <p14:tracePt t="29020" x="8247063" y="5570538"/>
          <p14:tracePt t="29026" x="8259763" y="5570538"/>
          <p14:tracePt t="29035" x="8272463" y="5570538"/>
          <p14:tracePt t="29042" x="8283575" y="5570538"/>
          <p14:tracePt t="29425" x="8321675" y="5570538"/>
          <p14:tracePt t="29433" x="8340725" y="5583238"/>
          <p14:tracePt t="29439" x="8378825" y="5583238"/>
          <p14:tracePt t="29447" x="8408988" y="5589588"/>
          <p14:tracePt t="29454" x="8447088" y="5589588"/>
          <p14:tracePt t="29460" x="8489950" y="5595938"/>
          <p14:tracePt t="29468" x="8528050" y="5595938"/>
          <p14:tracePt t="29475" x="8559800" y="5600700"/>
          <p14:tracePt t="29482" x="8596313" y="5600700"/>
          <p14:tracePt t="29488" x="8621713" y="5600700"/>
          <p14:tracePt t="29495" x="8659813" y="5600700"/>
          <p14:tracePt t="29503" x="8689975" y="5600700"/>
          <p14:tracePt t="29510" x="8709025" y="5600700"/>
          <p14:tracePt t="29516" x="8728075" y="5600700"/>
          <p14:tracePt t="29523" x="8747125" y="5600700"/>
          <p14:tracePt t="29530" x="8772525" y="5600700"/>
          <p14:tracePt t="29537" x="8778875" y="5600700"/>
          <p14:tracePt t="29544" x="8789988" y="5600700"/>
          <p14:tracePt t="29552" x="8802688" y="5600700"/>
          <p14:tracePt t="29559" x="8828088" y="5600700"/>
          <p14:tracePt t="29566" x="8834438" y="5600700"/>
          <p14:tracePt t="29572" x="8847138" y="5600700"/>
          <p14:tracePt t="29579" x="8859838" y="5600700"/>
          <p14:tracePt t="29586" x="8872538" y="5600700"/>
          <p14:tracePt t="29593" x="8878888" y="5600700"/>
          <p14:tracePt t="29601" x="8896350" y="5600700"/>
          <p14:tracePt t="29607" x="8909050" y="5607050"/>
          <p14:tracePt t="29614" x="8921750" y="5607050"/>
          <p14:tracePt t="29621" x="8940800" y="5607050"/>
          <p14:tracePt t="29627" x="8953500" y="5613400"/>
          <p14:tracePt t="29635" x="8972550" y="5613400"/>
          <p14:tracePt t="29641" x="8996363" y="5619750"/>
          <p14:tracePt t="29649" x="9015413" y="5619750"/>
          <p14:tracePt t="29655" x="9034463" y="5619750"/>
          <p14:tracePt t="29663" x="9047163" y="5619750"/>
          <p14:tracePt t="29670" x="9066213" y="5619750"/>
          <p14:tracePt t="29677" x="9078913" y="5626100"/>
          <p14:tracePt t="29684" x="9091613" y="5626100"/>
          <p14:tracePt t="29692" x="9102725" y="5626100"/>
          <p14:tracePt t="29698" x="9115425" y="5626100"/>
          <p14:tracePt t="29705" x="9128125" y="5626100"/>
          <p14:tracePt t="29712" x="9147175" y="5626100"/>
          <p14:tracePt t="29720" x="9159875" y="5626100"/>
          <p14:tracePt t="29726" x="9172575" y="5632450"/>
          <p14:tracePt t="29733" x="9191625" y="5632450"/>
          <p14:tracePt t="29740" x="9196388" y="5632450"/>
          <p14:tracePt t="29747" x="9209088" y="5632450"/>
          <p14:tracePt t="29754" x="9215438" y="5632450"/>
          <p14:tracePt t="29761" x="9221788" y="5632450"/>
          <p14:tracePt t="29768" x="9228138" y="5632450"/>
          <p14:tracePt t="29831" x="9228138" y="5638800"/>
          <p14:tracePt t="30670" x="9196388" y="5638800"/>
          <p14:tracePt t="30677" x="9128125" y="5651500"/>
          <p14:tracePt t="30684" x="9078913" y="5657850"/>
          <p14:tracePt t="30691" x="9028113" y="5657850"/>
          <p14:tracePt t="30698" x="8991600" y="5657850"/>
          <p14:tracePt t="30705" x="8934450" y="5664200"/>
          <p14:tracePt t="30712" x="8909050" y="5676900"/>
          <p14:tracePt t="30719" x="8866188" y="5676900"/>
          <p14:tracePt t="30726" x="8815388" y="5683250"/>
          <p14:tracePt t="30734" x="8772525" y="5700713"/>
          <p14:tracePt t="30741" x="8734425" y="5700713"/>
          <p14:tracePt t="30748" x="8696325" y="5700713"/>
          <p14:tracePt t="30754" x="8640763" y="5707063"/>
          <p14:tracePt t="30761" x="8602663" y="5707063"/>
          <p14:tracePt t="30769" x="8566150" y="5707063"/>
          <p14:tracePt t="30776" x="8540750" y="5707063"/>
          <p14:tracePt t="30782" x="8509000" y="5707063"/>
          <p14:tracePt t="30789" x="8489950" y="5707063"/>
          <p14:tracePt t="30796" x="8472488" y="5707063"/>
          <p14:tracePt t="30803" x="8453438" y="5707063"/>
          <p14:tracePt t="30810" x="8440738" y="5707063"/>
          <p14:tracePt t="30817" x="8428038" y="5707063"/>
          <p14:tracePt t="30826" x="8415338" y="5707063"/>
          <p14:tracePt t="30831" x="8408988" y="5707063"/>
          <p14:tracePt t="30837" x="8402638" y="5707063"/>
          <p14:tracePt t="30852" x="8396288" y="5707063"/>
          <p14:tracePt t="30977" x="8389938" y="5707063"/>
          <p14:tracePt t="30992" x="8372475" y="5700713"/>
          <p14:tracePt t="31006" x="8366125" y="5700713"/>
          <p14:tracePt t="31012" x="8359775" y="5695950"/>
          <p14:tracePt t="31019" x="8353425" y="5695950"/>
          <p14:tracePt t="31026" x="8340725" y="5695950"/>
          <p14:tracePt t="31034" x="8328025" y="5689600"/>
          <p14:tracePt t="31042" x="8321675" y="5689600"/>
          <p14:tracePt t="31047" x="8308975" y="5689600"/>
          <p14:tracePt t="31054" x="8296275" y="5683250"/>
          <p14:tracePt t="31061" x="8283575" y="5676900"/>
          <p14:tracePt t="31068" x="8272463" y="5676900"/>
          <p14:tracePt t="31075" x="8266113" y="5664200"/>
          <p14:tracePt t="31083" x="8253413" y="5664200"/>
          <p14:tracePt t="31089" x="8240713" y="5664200"/>
          <p14:tracePt t="31103" x="8228013" y="5657850"/>
          <p14:tracePt t="31118" x="8221663" y="5651500"/>
          <p14:tracePt t="31132" x="8208963" y="5651500"/>
          <p14:tracePt t="31138" x="8202613" y="5651500"/>
          <p14:tracePt t="31145" x="8189913" y="5651500"/>
          <p14:tracePt t="31153" x="8172450" y="5638800"/>
          <p14:tracePt t="31159" x="8134350" y="5638800"/>
          <p14:tracePt t="31166" x="8072438" y="5638800"/>
          <p14:tracePt t="31173" x="7983538" y="5638800"/>
          <p14:tracePt t="31181" x="7896225" y="5638800"/>
          <p14:tracePt t="31188" x="7772400" y="5638800"/>
          <p14:tracePt t="31194" x="7646988" y="5638800"/>
          <p14:tracePt t="31202" x="7521575" y="5645150"/>
          <p14:tracePt t="31209" x="7346950" y="5657850"/>
          <p14:tracePt t="31215" x="7177088" y="5683250"/>
          <p14:tracePt t="31222" x="7027863" y="5683250"/>
          <p14:tracePt t="31230" x="6883400" y="5700713"/>
          <p14:tracePt t="31236" x="6727825" y="5700713"/>
          <p14:tracePt t="31242" x="6589713" y="5713413"/>
          <p14:tracePt t="31250" x="6464300" y="5726113"/>
          <p14:tracePt t="31257" x="6376988" y="5726113"/>
          <p14:tracePt t="31265" x="6289675" y="5732463"/>
          <p14:tracePt t="31271" x="6202363" y="5751513"/>
          <p14:tracePt t="31278" x="6134100" y="5751513"/>
          <p14:tracePt t="31284" x="6083300" y="5764213"/>
          <p14:tracePt t="31567" x="6008688" y="5757863"/>
          <p14:tracePt t="31572" x="5915025" y="5738813"/>
          <p14:tracePt t="31579" x="5815013" y="5719763"/>
          <p14:tracePt t="31587" x="5715000" y="5700713"/>
          <p14:tracePt t="31592" x="5602288" y="5670550"/>
          <p14:tracePt t="31600" x="5470525" y="5645150"/>
          <p14:tracePt t="31607" x="5334000" y="5626100"/>
          <p14:tracePt t="31615" x="5164138" y="5600700"/>
          <p14:tracePt t="31621" x="4995863" y="5576888"/>
          <p14:tracePt t="31627" x="4783138" y="5564188"/>
          <p14:tracePt t="31635" x="4589463" y="5526088"/>
          <p14:tracePt t="31642" x="4425950" y="5513388"/>
          <p14:tracePt t="31649" x="4238625" y="5500688"/>
          <p14:tracePt t="31656" x="4102100" y="5489575"/>
          <p14:tracePt t="31663" x="3963988" y="5476875"/>
          <p14:tracePt t="31670" x="3851275" y="5470525"/>
          <p14:tracePt t="31677" x="3763963" y="5457825"/>
          <p14:tracePt t="31685" x="3676650" y="5451475"/>
          <p14:tracePt t="31692" x="3613150" y="5451475"/>
          <p14:tracePt t="31698" x="3551238" y="5451475"/>
          <p14:tracePt t="31705" x="3502025" y="5451475"/>
          <p14:tracePt t="31711" x="3470275" y="5451475"/>
          <p14:tracePt t="31718" x="3432175" y="5438775"/>
          <p14:tracePt t="31726" x="3419475" y="5438775"/>
          <p14:tracePt t="31733" x="3406775" y="5432425"/>
          <p14:tracePt t="31740" x="3402013" y="5432425"/>
          <p14:tracePt t="31747" x="3395663" y="5432425"/>
          <p14:tracePt t="31809" x="3402013" y="5432425"/>
          <p14:tracePt t="31816" x="3406775" y="5426075"/>
          <p14:tracePt t="31824" x="3419475" y="5419725"/>
          <p14:tracePt t="31831" x="3432175" y="5419725"/>
          <p14:tracePt t="31838" x="3432175" y="5413375"/>
          <p14:tracePt t="31844" x="3432175" y="5407025"/>
          <p14:tracePt t="31866" x="3438525" y="5407025"/>
          <p14:tracePt t="31929" x="3438525" y="5400675"/>
          <p14:tracePt t="31936" x="3451225" y="5395913"/>
          <p14:tracePt t="31943" x="3457575" y="5376863"/>
          <p14:tracePt t="31950" x="3470275" y="5364163"/>
          <p14:tracePt t="31957" x="3489325" y="5351463"/>
          <p14:tracePt t="31964" x="3495675" y="5338763"/>
          <p14:tracePt t="31971" x="3506788" y="5326063"/>
          <p14:tracePt t="31977" x="3519488" y="5307013"/>
          <p14:tracePt t="31984" x="3532188" y="5294313"/>
          <p14:tracePt t="31992" x="3551238" y="5276850"/>
          <p14:tracePt t="31998" x="3576638" y="5264150"/>
          <p14:tracePt t="32005" x="3595688" y="5251450"/>
          <p14:tracePt t="32012" x="3613150" y="5245100"/>
          <p14:tracePt t="32020" x="3638550" y="5238750"/>
          <p14:tracePt t="32026" x="3651250" y="5238750"/>
          <p14:tracePt t="32034" x="3663950" y="5238750"/>
          <p14:tracePt t="32040" x="3683000" y="5238750"/>
          <p14:tracePt t="32047" x="3695700" y="5238750"/>
          <p14:tracePt t="32054" x="3713163" y="5238750"/>
          <p14:tracePt t="32061" x="3725863" y="5251450"/>
          <p14:tracePt t="32068" x="3738563" y="5251450"/>
          <p14:tracePt t="32076" x="3757613" y="5264150"/>
          <p14:tracePt t="32082" x="3770313" y="5270500"/>
          <p14:tracePt t="32089" x="3783013" y="5276850"/>
          <p14:tracePt t="32096" x="3795713" y="5276850"/>
          <p14:tracePt t="32103" x="3819525" y="5283200"/>
          <p14:tracePt t="32109" x="3838575" y="5283200"/>
          <p14:tracePt t="32118" x="3857625" y="5289550"/>
          <p14:tracePt t="32125" x="3876675" y="5289550"/>
          <p14:tracePt t="32131" x="3902075" y="5289550"/>
          <p14:tracePt t="32138" x="3913188" y="5289550"/>
          <p14:tracePt t="32145" x="3919538" y="5289550"/>
          <p14:tracePt t="32152" x="3932238" y="5289550"/>
          <p14:tracePt t="32159" x="3944938" y="5289550"/>
          <p14:tracePt t="32166" x="3957638" y="5289550"/>
          <p14:tracePt t="32173" x="3963988" y="5289550"/>
          <p14:tracePt t="32180" x="3970338" y="5289550"/>
          <p14:tracePt t="32187" x="3976688" y="5289550"/>
          <p14:tracePt t="32193" x="3983038" y="5289550"/>
          <p14:tracePt t="32215" x="3989388" y="5289550"/>
          <p14:tracePt t="32222" x="4002088" y="5289550"/>
          <p14:tracePt t="32229" x="4008438" y="5289550"/>
          <p14:tracePt t="32236" x="4019550" y="5289550"/>
          <p14:tracePt t="32242" x="4038600" y="5283200"/>
          <p14:tracePt t="32250" x="4057650" y="5276850"/>
          <p14:tracePt t="32256" x="4070350" y="5270500"/>
          <p14:tracePt t="32264" x="4102100" y="5264150"/>
          <p14:tracePt t="32271" x="4119563" y="5251450"/>
          <p14:tracePt t="32278" x="4151313" y="5245100"/>
          <p14:tracePt t="32286" x="4195763" y="5232400"/>
          <p14:tracePt t="32292" x="4219575" y="5219700"/>
          <p14:tracePt t="32299" x="4270375" y="5219700"/>
          <p14:tracePt t="32306" x="4302125" y="5213350"/>
          <p14:tracePt t="32312" x="4338638" y="5213350"/>
          <p14:tracePt t="32320" x="4370388" y="5213350"/>
          <p14:tracePt t="32327" x="4408488" y="5207000"/>
          <p14:tracePt t="32334" x="4438650" y="5207000"/>
          <p14:tracePt t="32342" x="4476750" y="5207000"/>
          <p14:tracePt t="32348" x="4495800" y="5213350"/>
          <p14:tracePt t="32354" x="4525963" y="5232400"/>
          <p14:tracePt t="32362" x="4551363" y="5238750"/>
          <p14:tracePt t="32369" x="4583113" y="5251450"/>
          <p14:tracePt t="32376" x="4608513" y="5251450"/>
          <p14:tracePt t="32383" x="4625975" y="5270500"/>
          <p14:tracePt t="32390" x="4645025" y="5270500"/>
          <p14:tracePt t="32397" x="4676775" y="5283200"/>
          <p14:tracePt t="32404" x="4695825" y="5289550"/>
          <p14:tracePt t="32411" x="4725988" y="5289550"/>
          <p14:tracePt t="32418" x="4745038" y="5294313"/>
          <p14:tracePt t="32426" x="4764088" y="5294313"/>
          <p14:tracePt t="32432" x="4789488" y="5300663"/>
          <p14:tracePt t="32438" x="4808538" y="5300663"/>
          <p14:tracePt t="32446" x="4826000" y="5300663"/>
          <p14:tracePt t="32453" x="4838700" y="5300663"/>
          <p14:tracePt t="32459" x="4857750" y="5300663"/>
          <p14:tracePt t="32467" x="4864100" y="5300663"/>
          <p14:tracePt t="32474" x="4876800" y="5300663"/>
          <p14:tracePt t="32487" x="4889500" y="5300663"/>
          <p14:tracePt t="32509" x="4895850" y="5300663"/>
          <p14:tracePt t="32592" x="4902200" y="5300663"/>
          <p14:tracePt t="32627" x="4908550" y="5300663"/>
          <p14:tracePt t="33606" x="4914900" y="5300663"/>
          <p14:tracePt t="33613" x="4927600" y="5300663"/>
          <p14:tracePt t="33620" x="4938713" y="5300663"/>
          <p14:tracePt t="33627" x="4945063" y="5300663"/>
          <p14:tracePt t="33635" x="4957763" y="5300663"/>
          <p14:tracePt t="33642" x="4970463" y="5294313"/>
          <p14:tracePt t="33648" x="4983163" y="5294313"/>
          <p14:tracePt t="33655" x="4995863" y="5283200"/>
          <p14:tracePt t="33663" x="5021263" y="5276850"/>
          <p14:tracePt t="33669" x="5038725" y="5270500"/>
          <p14:tracePt t="33676" x="5051425" y="5264150"/>
          <p14:tracePt t="33684" x="5070475" y="5257800"/>
          <p14:tracePt t="33690" x="5076825" y="5251450"/>
          <p14:tracePt t="33698" x="5095875" y="5245100"/>
          <p14:tracePt t="33704" x="5121275" y="5232400"/>
          <p14:tracePt t="33712" x="5138738" y="5226050"/>
          <p14:tracePt t="33718" x="5157788" y="5213350"/>
          <p14:tracePt t="33725" x="5170488" y="5200650"/>
          <p14:tracePt t="33733" x="5183188" y="5194300"/>
          <p14:tracePt t="33740" x="5195888" y="5189538"/>
          <p14:tracePt t="33747" x="5221288" y="5170488"/>
          <p14:tracePt t="33753" x="5227638" y="5157788"/>
          <p14:tracePt t="33760" x="5238750" y="5151438"/>
          <p14:tracePt t="33767" x="5245100" y="5138738"/>
          <p14:tracePt t="33775" x="5257800" y="5119688"/>
          <p14:tracePt t="33781" x="5264150" y="5113338"/>
          <p14:tracePt t="33788" x="5270500" y="5100638"/>
          <p14:tracePt t="33795" x="5276850" y="5083175"/>
          <p14:tracePt t="33802" x="5276850" y="5070475"/>
          <p14:tracePt t="33810" x="5283200" y="5057775"/>
          <p14:tracePt t="33816" x="5283200" y="5038725"/>
          <p14:tracePt t="33823" x="5289550" y="5026025"/>
          <p14:tracePt t="33831" x="5289550" y="5013325"/>
          <p14:tracePt t="33838" x="5289550" y="5000625"/>
          <p14:tracePt t="33844" x="5289550" y="4983163"/>
          <p14:tracePt t="33851" x="5289550" y="4970463"/>
          <p14:tracePt t="33859" x="5283200" y="4951413"/>
          <p14:tracePt t="33865" x="5283200" y="4945063"/>
          <p14:tracePt t="33873" x="5276850" y="4938713"/>
          <p14:tracePt t="33879" x="5270500" y="4926013"/>
          <p14:tracePt t="33886" x="5264150" y="4913313"/>
          <p14:tracePt t="33893" x="5251450" y="4906963"/>
          <p14:tracePt t="33901" x="5245100" y="4894263"/>
          <p14:tracePt t="33909" x="5232400" y="4889500"/>
          <p14:tracePt t="33914" x="5221288" y="4883150"/>
          <p14:tracePt t="33921" x="5208588" y="4864100"/>
          <p14:tracePt t="33928" x="5195888" y="4857750"/>
          <p14:tracePt t="33936" x="5189538" y="4857750"/>
          <p14:tracePt t="33943" x="5170488" y="4845050"/>
          <p14:tracePt t="33949" x="5164138" y="4845050"/>
          <p14:tracePt t="33956" x="5151438" y="4832350"/>
          <p14:tracePt t="33963" x="5138738" y="4832350"/>
          <p14:tracePt t="33970" x="5132388" y="4826000"/>
          <p14:tracePt t="33977" x="5121275" y="4819650"/>
          <p14:tracePt t="33985" x="5114925" y="4819650"/>
          <p14:tracePt t="33992" x="5102225" y="4813300"/>
          <p14:tracePt t="34005" x="5089525" y="4806950"/>
          <p14:tracePt t="34012" x="5083175" y="4806950"/>
          <p14:tracePt t="34019" x="5070475" y="4806950"/>
          <p14:tracePt t="34026" x="5064125" y="4806950"/>
          <p14:tracePt t="34033" x="5057775" y="4806950"/>
          <p14:tracePt t="34041" x="5051425" y="4806950"/>
          <p14:tracePt t="34054" x="5045075" y="4806950"/>
          <p14:tracePt t="34061" x="5038725" y="4806950"/>
          <p14:tracePt t="34068" x="5032375" y="4806950"/>
          <p14:tracePt t="34137" x="5027613" y="4806950"/>
          <p14:tracePt t="34144" x="5021263" y="4806950"/>
          <p14:tracePt t="34151" x="5014913" y="4806950"/>
          <p14:tracePt t="34159" x="5014913" y="4813300"/>
          <p14:tracePt t="34166" x="5002213" y="4813300"/>
          <p14:tracePt t="34173" x="4995863" y="4813300"/>
          <p14:tracePt t="34180" x="4989513" y="4813300"/>
          <p14:tracePt t="34187" x="4983163" y="4819650"/>
          <p14:tracePt t="34193" x="4970463" y="4819650"/>
          <p14:tracePt t="34209" x="4964113" y="4819650"/>
          <p14:tracePt t="34215" x="4957763" y="4826000"/>
          <p14:tracePt t="34222" x="4951413" y="4826000"/>
          <p14:tracePt t="34228" x="4945063" y="4826000"/>
          <p14:tracePt t="34235" x="4938713" y="4832350"/>
          <p14:tracePt t="34256" x="4932363" y="4832350"/>
          <p14:tracePt t="35109" x="4970463" y="4826000"/>
          <p14:tracePt t="35117" x="5021263" y="4826000"/>
          <p14:tracePt t="35123" x="5064125" y="4813300"/>
          <p14:tracePt t="35142" x="5157788" y="4806950"/>
          <p14:tracePt t="35145" x="5195888" y="4806950"/>
          <p14:tracePt t="35152" x="5238750" y="4819650"/>
          <p14:tracePt t="35159" x="5276850" y="4819650"/>
          <p14:tracePt t="35166" x="5321300" y="4832350"/>
          <p14:tracePt t="35173" x="5357813" y="4845050"/>
          <p14:tracePt t="35181" x="5402263" y="4857750"/>
          <p14:tracePt t="35187" x="5445125" y="4876800"/>
          <p14:tracePt t="35193" x="5483225" y="4883150"/>
          <p14:tracePt t="35199" x="5508625" y="4900613"/>
          <p14:tracePt t="35206" x="5527675" y="4913313"/>
          <p14:tracePt t="35213" x="5557838" y="4926013"/>
          <p14:tracePt t="35220" x="5570538" y="4938713"/>
          <p14:tracePt t="35227" x="5589588" y="4964113"/>
          <p14:tracePt t="35234" x="5614988" y="4983163"/>
          <p14:tracePt t="35242" x="5634038" y="5006975"/>
          <p14:tracePt t="35249" x="5651500" y="5038725"/>
          <p14:tracePt t="35256" x="5676900" y="5070475"/>
          <p14:tracePt t="35263" x="5689600" y="5100638"/>
          <p14:tracePt t="35270" x="5708650" y="5132388"/>
          <p14:tracePt t="35278" x="5721350" y="5176838"/>
          <p14:tracePt t="35285" x="5727700" y="5200650"/>
          <p14:tracePt t="35292" x="5745163" y="5226050"/>
          <p14:tracePt t="35298" x="5751513" y="5251450"/>
          <p14:tracePt t="35305" x="5751513" y="5270500"/>
          <p14:tracePt t="35311" x="5757863" y="5294313"/>
          <p14:tracePt t="35319" x="5757863" y="5307013"/>
          <p14:tracePt t="35326" x="5764213" y="5326063"/>
          <p14:tracePt t="35333" x="5764213" y="5338763"/>
          <p14:tracePt t="35341" x="5764213" y="5345113"/>
          <p14:tracePt t="35346" x="5764213" y="5351463"/>
          <p14:tracePt t="35389" x="5757863" y="5364163"/>
          <p14:tracePt t="35396" x="5751513" y="5364163"/>
          <p14:tracePt t="35403" x="5740400" y="5376863"/>
          <p14:tracePt t="35410" x="5740400" y="5383213"/>
          <p14:tracePt t="35418" x="5727700" y="5395913"/>
          <p14:tracePt t="35425" x="5721350" y="5400675"/>
          <p14:tracePt t="35431" x="5708650" y="5407025"/>
          <p14:tracePt t="35437" x="5695950" y="5413375"/>
          <p14:tracePt t="35445" x="5689600" y="5419725"/>
          <p14:tracePt t="35452" x="5676900" y="5426075"/>
          <p14:tracePt t="35459" x="5670550" y="5426075"/>
          <p14:tracePt t="35466" x="5664200" y="5432425"/>
          <p14:tracePt t="35473" x="5664200" y="5438775"/>
          <p14:tracePt t="35480" x="5657850" y="5445125"/>
          <p14:tracePt t="35487" x="5651500" y="5445125"/>
          <p14:tracePt t="35493" x="5645150" y="5457825"/>
          <p14:tracePt t="35500" x="5638800" y="5464175"/>
          <p14:tracePt t="35509" x="5634038" y="5470525"/>
          <p14:tracePt t="35515" x="5627688" y="5470525"/>
          <p14:tracePt t="35521" x="5621338" y="5483225"/>
          <p14:tracePt t="35536" x="5608638" y="5495925"/>
          <p14:tracePt t="35543" x="5602288" y="5500688"/>
          <p14:tracePt t="35551" x="5602288" y="5507038"/>
          <p14:tracePt t="35556" x="5589588" y="5513388"/>
          <p14:tracePt t="35564" x="5576888" y="5519738"/>
          <p14:tracePt t="35571" x="5564188" y="5519738"/>
          <p14:tracePt t="35578" x="5538788" y="5526088"/>
          <p14:tracePt t="35585" x="5521325" y="5526088"/>
          <p14:tracePt t="35592" x="5495925" y="5526088"/>
          <p14:tracePt t="35600" x="5464175" y="5526088"/>
          <p14:tracePt t="35605" x="5445125" y="5526088"/>
          <p14:tracePt t="35613" x="5421313" y="5526088"/>
          <p14:tracePt t="35620" x="5395913" y="5526088"/>
          <p14:tracePt t="35626" x="5376863" y="5526088"/>
          <p14:tracePt t="35635" x="5357813" y="5526088"/>
          <p14:tracePt t="35642" x="5338763" y="5532438"/>
          <p14:tracePt t="35648" x="5314950" y="5532438"/>
          <p14:tracePt t="35654" x="5295900" y="5532438"/>
          <p14:tracePt t="35662" x="5276850" y="5538788"/>
          <p14:tracePt t="35669" x="5264150" y="5538788"/>
          <p14:tracePt t="35676" x="5257800" y="5538788"/>
          <p14:tracePt t="35682" x="5245100" y="5538788"/>
          <p14:tracePt t="35697" x="5238750" y="5538788"/>
          <p14:tracePt t="35703" x="5232400" y="5538788"/>
          <p14:tracePt t="35711" x="5227638" y="5538788"/>
          <p14:tracePt t="35976" x="5221288" y="5532438"/>
          <p14:tracePt t="35983" x="5214938" y="5526088"/>
          <p14:tracePt t="35990" x="5208588" y="5519738"/>
          <p14:tracePt t="35998" x="5202238" y="5513388"/>
          <p14:tracePt t="36004" x="5195888" y="5507038"/>
          <p14:tracePt t="36012" x="5189538" y="5507038"/>
          <p14:tracePt t="36019" x="5183188" y="5507038"/>
          <p14:tracePt t="36026" x="5176838" y="5500688"/>
          <p14:tracePt t="36040" x="5176838" y="5495925"/>
          <p14:tracePt t="36069" x="5170488" y="5495925"/>
          <p14:tracePt t="36319" x="5170488" y="5489575"/>
          <p14:tracePt t="37445" x="5170488" y="5495925"/>
          <p14:tracePt t="37529" x="5170488" y="5500688"/>
          <p14:tracePt t="38074" x="5170488" y="5519738"/>
          <p14:tracePt t="38081" x="5170488" y="5532438"/>
          <p14:tracePt t="38087" x="5170488" y="5545138"/>
          <p14:tracePt t="38095" x="5170488" y="5564188"/>
          <p14:tracePt t="38102" x="5170488" y="5576888"/>
          <p14:tracePt t="38111" x="5170488" y="5589588"/>
          <p14:tracePt t="38116" x="5170488" y="5607050"/>
          <p14:tracePt t="38123" x="5176838" y="5626100"/>
          <p14:tracePt t="38130" x="5176838" y="5645150"/>
          <p14:tracePt t="38137" x="5183188" y="5657850"/>
          <p14:tracePt t="38143" x="5183188" y="5683250"/>
          <p14:tracePt t="38151" x="5183188" y="5700713"/>
          <p14:tracePt t="38159" x="5183188" y="5726113"/>
          <p14:tracePt t="38165" x="5183188" y="5745163"/>
          <p14:tracePt t="38172" x="5183188" y="5764213"/>
          <p14:tracePt t="38179" x="5183188" y="5776913"/>
          <p14:tracePt t="38186" x="5183188" y="5807075"/>
          <p14:tracePt t="38192" x="5183188" y="5819775"/>
          <p14:tracePt t="38200" x="5183188" y="5838825"/>
          <p14:tracePt t="38206" x="5176838" y="5845175"/>
          <p14:tracePt t="38214" x="5176838" y="5851525"/>
          <p14:tracePt t="38228" x="5176838" y="5857875"/>
          <p14:tracePt t="38235" x="5176838" y="5864225"/>
          <p14:tracePt t="38325" x="5176838" y="5870575"/>
          <p14:tracePt t="38388" x="5176838" y="5876925"/>
          <p14:tracePt t="38395" x="5176838" y="5883275"/>
          <p14:tracePt t="38403" x="5176838" y="5895975"/>
          <p14:tracePt t="38409" x="5176838" y="5900738"/>
          <p14:tracePt t="38418" x="5164138" y="5919788"/>
          <p14:tracePt t="38424" x="5164138" y="5926138"/>
          <p14:tracePt t="38430" x="5157788" y="5945188"/>
          <p14:tracePt t="38438" x="5151438" y="5964238"/>
          <p14:tracePt t="38444" x="5151438" y="5976938"/>
          <p14:tracePt t="38452" x="5145088" y="5989638"/>
          <p14:tracePt t="38459" x="5132388" y="6007100"/>
          <p14:tracePt t="38466" x="5127625" y="6019800"/>
          <p14:tracePt t="38473" x="5121275" y="6038850"/>
          <p14:tracePt t="38480" x="5114925" y="6045200"/>
          <p14:tracePt t="38486" x="5108575" y="6057900"/>
          <p14:tracePt t="38493" x="5108575" y="6064250"/>
          <p14:tracePt t="38509" x="5108575" y="6070600"/>
          <p14:tracePt t="38514" x="5102225" y="6070600"/>
          <p14:tracePt t="38536" x="5102225" y="6076950"/>
          <p14:tracePt t="38543" x="5095875" y="6083300"/>
          <p14:tracePt t="38549" x="5095875" y="6089650"/>
          <p14:tracePt t="38556" x="5095875" y="6102350"/>
          <p14:tracePt t="38563" x="5083175" y="6126163"/>
          <p14:tracePt t="38569" x="5076825" y="6138863"/>
          <p14:tracePt t="40249" x="4976813" y="6183313"/>
          <p14:tracePt t="40256" x="4821238" y="6270625"/>
          <p14:tracePt t="40263" x="4670425" y="6370638"/>
          <p14:tracePt t="40269" x="4489450" y="6496050"/>
          <p14:tracePt t="40276" x="4308475" y="6619875"/>
          <p14:tracePt t="40285" x="4119563" y="6764338"/>
          <p14:tracePt t="41194"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Content Placeholder 2">
            <a:extLst>
              <a:ext uri="{FF2B5EF4-FFF2-40B4-BE49-F238E27FC236}">
                <a16:creationId xmlns:a16="http://schemas.microsoft.com/office/drawing/2014/main" id="{ECE46CA0-731B-48B5-86F9-9D045FF01208}"/>
              </a:ext>
            </a:extLst>
          </p:cNvPr>
          <p:cNvSpPr txBox="1">
            <a:spLocks/>
          </p:cNvSpPr>
          <p:nvPr/>
        </p:nvSpPr>
        <p:spPr>
          <a:xfrm>
            <a:off x="810000" y="3180242"/>
            <a:ext cx="9851576" cy="2003649"/>
          </a:xfrm>
          <a:prstGeom prst="rect">
            <a:avLst/>
          </a:prstGeom>
          <a:effectLst>
            <a:outerShdw blurRad="50800" dir="14400000">
              <a:srgbClr val="000000">
                <a:alpha val="40000"/>
              </a:srgbClr>
            </a:outerShdw>
          </a:effectLst>
        </p:spPr>
        <p:txBody>
          <a:bodyPr vert="horz" lIns="91440" tIns="45720" rIns="91440" bIns="45720" rtlCol="0" anchor="ctr">
            <a:normAutofit fontScale="85000" lnSpcReduction="1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Successfully implemented the IT Service Ticket Management system with pretty good results.</a:t>
            </a:r>
          </a:p>
          <a:p>
            <a:r>
              <a:rPr lang="en-US" dirty="0"/>
              <a:t> Tried to tackle the problem by using LDA, LSTM and Naïve Bayes machine learning algorithms.</a:t>
            </a:r>
          </a:p>
          <a:p>
            <a:r>
              <a:rPr lang="en-US" dirty="0"/>
              <a:t>Implemented the Linear Sum Assignment Problem to identify the right resource.</a:t>
            </a:r>
          </a:p>
          <a:p>
            <a:r>
              <a:rPr lang="en-US" dirty="0"/>
              <a:t>Deployed the models in ServiceNow platform using Flask.</a:t>
            </a:r>
          </a:p>
          <a:p>
            <a:r>
              <a:rPr lang="en-US" dirty="0"/>
              <a:t>The model can be used for real-time predictions which will increase the productivity of the company and customer satisfaction.</a:t>
            </a:r>
          </a:p>
          <a:p>
            <a:endParaRPr lang="en-US" dirty="0"/>
          </a:p>
          <a:p>
            <a:endParaRPr lang="en-US" dirty="0"/>
          </a:p>
        </p:txBody>
      </p:sp>
      <p:pic>
        <p:nvPicPr>
          <p:cNvPr id="4" name="Audio 3">
            <a:hlinkClick r:id="" action="ppaction://media"/>
            <a:extLst>
              <a:ext uri="{FF2B5EF4-FFF2-40B4-BE49-F238E27FC236}">
                <a16:creationId xmlns:a16="http://schemas.microsoft.com/office/drawing/2014/main" id="{92F38D46-BB2A-4797-B1CC-C119B370A0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01381991"/>
      </p:ext>
    </p:extLst>
  </p:cSld>
  <p:clrMapOvr>
    <a:masterClrMapping/>
  </p:clrMapOvr>
  <mc:AlternateContent xmlns:mc="http://schemas.openxmlformats.org/markup-compatibility/2006">
    <mc:Choice xmlns:p14="http://schemas.microsoft.com/office/powerpoint/2010/main" Requires="p14">
      <p:transition spd="slow" p14:dur="2000" advTm="69809"/>
    </mc:Choice>
    <mc:Fallback>
      <p:transition spd="slow" advTm="69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6" name="Content Placeholder 2">
            <a:extLst>
              <a:ext uri="{FF2B5EF4-FFF2-40B4-BE49-F238E27FC236}">
                <a16:creationId xmlns:a16="http://schemas.microsoft.com/office/drawing/2014/main" id="{ECE46CA0-731B-48B5-86F9-9D045FF01208}"/>
              </a:ext>
            </a:extLst>
          </p:cNvPr>
          <p:cNvSpPr txBox="1">
            <a:spLocks/>
          </p:cNvSpPr>
          <p:nvPr/>
        </p:nvSpPr>
        <p:spPr>
          <a:xfrm>
            <a:off x="810000" y="3180242"/>
            <a:ext cx="9851576" cy="2959301"/>
          </a:xfrm>
          <a:prstGeom prst="rect">
            <a:avLst/>
          </a:prstGeom>
          <a:effectLst>
            <a:outerShdw blurRad="50800" dir="14400000">
              <a:srgbClr val="000000">
                <a:alpha val="40000"/>
              </a:srgbClr>
            </a:outerShdw>
          </a:effectLst>
        </p:spPr>
        <p:txBody>
          <a:bodyPr vert="horz" lIns="91440" tIns="45720" rIns="91440" bIns="45720" rtlCol="0" anchor="ctr">
            <a:normAutofit fontScale="77500" lnSpcReduction="20000"/>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t>ServiceNow products and Services explained. Nelson Frank. (2021, March 4). Retrieved December 18, 2021, from </a:t>
            </a:r>
            <a:r>
              <a:rPr lang="en-US" dirty="0">
                <a:hlinkClick r:id="rId4"/>
              </a:rPr>
              <a:t>https://www.nelsonfrank.com/insights/servicenow-products-services-explained</a:t>
            </a:r>
            <a:endParaRPr lang="en-US" dirty="0"/>
          </a:p>
          <a:p>
            <a:r>
              <a:rPr lang="en-US" dirty="0"/>
              <a:t>says:, D. S. (2020, November 25). What is ServiceNow? - getting started with the ServiceNow platform. </a:t>
            </a:r>
            <a:r>
              <a:rPr lang="en-US" dirty="0" err="1"/>
              <a:t>Edureka</a:t>
            </a:r>
            <a:r>
              <a:rPr lang="en-US" dirty="0"/>
              <a:t>. Retrieved December 18, 2021, from </a:t>
            </a:r>
            <a:r>
              <a:rPr lang="en-US" dirty="0">
                <a:hlinkClick r:id="rId5"/>
              </a:rPr>
              <a:t>https://www.edureka.co/blog/what-is-servicenow/</a:t>
            </a:r>
            <a:endParaRPr lang="en-US" dirty="0"/>
          </a:p>
          <a:p>
            <a:r>
              <a:rPr lang="en-US" dirty="0"/>
              <a:t>Kishore, P. (2019, March 17). It support ticket classification and deployment using machine learning and Aws Lambda. Medium. Retrieved December 18, 2021, from </a:t>
            </a:r>
            <a:r>
              <a:rPr lang="en-US" dirty="0">
                <a:hlinkClick r:id="rId6"/>
              </a:rPr>
              <a:t>https://towardsdatascience.com/it-support-ticket-classification-and-deployment-using-machine-learning-and-aws-lambda-8ef8b82643b6</a:t>
            </a:r>
            <a:endParaRPr lang="en-US" dirty="0"/>
          </a:p>
          <a:p>
            <a:r>
              <a:rPr lang="en-US" dirty="0"/>
              <a:t>Eichhorn, G. (2020, April 27). Predict IT support tickets with machine learning and NLP. Medium. Retrieved December 18, 2021, from </a:t>
            </a:r>
            <a:r>
              <a:rPr lang="en-US" dirty="0">
                <a:hlinkClick r:id="rId7"/>
              </a:rPr>
              <a:t>https://towardsdatascience.com/predict-it-support-tickets-with-machine-learning-and-nlp-a87ee1cb66fc</a:t>
            </a:r>
            <a:endParaRPr lang="en-US" dirty="0"/>
          </a:p>
          <a:p>
            <a:r>
              <a:rPr lang="en-US" dirty="0" err="1"/>
              <a:t>Kandakumar</a:t>
            </a:r>
            <a:r>
              <a:rPr lang="en-US" dirty="0"/>
              <a:t>, K. K. (2019, March 16). It support ticket classification using machine learning and ML model deployment. Medium. Retrieved December 18, 2021, from https://medium.com/@karthikkumar_57917/it-support-ticket-classification-using-machine-learning-and-ml-model-deployment-ba694c01e416</a:t>
            </a:r>
          </a:p>
          <a:p>
            <a:endParaRPr lang="en-US" dirty="0"/>
          </a:p>
          <a:p>
            <a:endParaRPr lang="en-US" dirty="0"/>
          </a:p>
        </p:txBody>
      </p:sp>
      <p:pic>
        <p:nvPicPr>
          <p:cNvPr id="5" name="Audio 4">
            <a:hlinkClick r:id="" action="ppaction://media"/>
            <a:extLst>
              <a:ext uri="{FF2B5EF4-FFF2-40B4-BE49-F238E27FC236}">
                <a16:creationId xmlns:a16="http://schemas.microsoft.com/office/drawing/2014/main" id="{45311874-B089-44B2-9CCA-0CE4AC3FB05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84797604"/>
      </p:ext>
    </p:extLst>
  </p:cSld>
  <p:clrMapOvr>
    <a:masterClrMapping/>
  </p:clrMapOvr>
  <mc:AlternateContent xmlns:mc="http://schemas.openxmlformats.org/markup-compatibility/2006">
    <mc:Choice xmlns:p14="http://schemas.microsoft.com/office/powerpoint/2010/main" Requires="p14">
      <p:transition spd="slow" p14:dur="2000" advTm="7581"/>
    </mc:Choice>
    <mc:Fallback>
      <p:transition spd="slow" advTm="7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srcRect/>
          <a:stretch>
            <a:fillRect/>
          </a:stretch>
        </p:blipFill>
        <p:spPr bwMode="auto">
          <a:xfrm>
            <a:off x="4447351" y="2324119"/>
            <a:ext cx="7740027" cy="4353766"/>
          </a:xfrm>
          <a:prstGeom prst="rect">
            <a:avLst/>
          </a:prstGeom>
          <a:noFill/>
          <a:ln w="9525">
            <a:noFill/>
            <a:miter lim="800000"/>
            <a:headEnd/>
            <a:tailEnd/>
          </a:ln>
          <a:effectLst/>
        </p:spPr>
      </p:pic>
      <p:pic>
        <p:nvPicPr>
          <p:cNvPr id="4" name="Audio 3">
            <a:hlinkClick r:id="" action="ppaction://media"/>
            <a:extLst>
              <a:ext uri="{FF2B5EF4-FFF2-40B4-BE49-F238E27FC236}">
                <a16:creationId xmlns:a16="http://schemas.microsoft.com/office/drawing/2014/main" id="{05733730-471B-418C-AD5D-C9C258F655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54"/>
    </mc:Choice>
    <mc:Fallback>
      <p:transition spd="slow" advTm="5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5805-6B26-4DB9-8C61-6E132450ED74}"/>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221B8860-C2F4-4ECE-86E6-FA3DB8BCEC61}"/>
              </a:ext>
            </a:extLst>
          </p:cNvPr>
          <p:cNvSpPr>
            <a:spLocks noGrp="1"/>
          </p:cNvSpPr>
          <p:nvPr>
            <p:ph idx="1"/>
          </p:nvPr>
        </p:nvSpPr>
        <p:spPr>
          <a:xfrm>
            <a:off x="818712" y="2424545"/>
            <a:ext cx="10554574" cy="3986266"/>
          </a:xfrm>
        </p:spPr>
        <p:txBody>
          <a:bodyPr>
            <a:normAutofit fontScale="70000" lnSpcReduction="20000"/>
          </a:bodyPr>
          <a:lstStyle/>
          <a:p>
            <a:pPr>
              <a:lnSpc>
                <a:spcPct val="170000"/>
              </a:lnSpc>
              <a:buFont typeface="Wingdings" panose="05000000000000000000" pitchFamily="2" charset="2"/>
              <a:buChar char="Ø"/>
            </a:pPr>
            <a:r>
              <a:rPr lang="en-US" sz="2600" dirty="0">
                <a:latin typeface="Proxima Nova"/>
              </a:rPr>
              <a:t>T</a:t>
            </a:r>
            <a:r>
              <a:rPr lang="en-US" sz="2600" b="0" i="0" dirty="0">
                <a:effectLst/>
                <a:latin typeface="Proxima Nova"/>
              </a:rPr>
              <a:t>he term “support ticket” describes the interaction between a customer and a service representative.</a:t>
            </a:r>
            <a:endParaRPr lang="en-US" sz="2600" dirty="0">
              <a:latin typeface="Proxima Nova"/>
            </a:endParaRPr>
          </a:p>
          <a:p>
            <a:pPr>
              <a:lnSpc>
                <a:spcPct val="170000"/>
              </a:lnSpc>
              <a:buFont typeface="Wingdings" panose="05000000000000000000" pitchFamily="2" charset="2"/>
              <a:buChar char="Ø"/>
            </a:pPr>
            <a:r>
              <a:rPr lang="en-US" sz="2600" dirty="0">
                <a:latin typeface="Proxima Nova"/>
              </a:rPr>
              <a:t>A</a:t>
            </a:r>
            <a:r>
              <a:rPr lang="en-US" sz="2600" b="0" i="0" dirty="0">
                <a:effectLst/>
                <a:latin typeface="Proxima Nova"/>
              </a:rPr>
              <a:t> good support </a:t>
            </a:r>
            <a:r>
              <a:rPr lang="en-US" sz="2600" dirty="0">
                <a:latin typeface="Proxima Nova"/>
              </a:rPr>
              <a:t>ticketing system</a:t>
            </a:r>
            <a:r>
              <a:rPr lang="en-US" sz="2600" b="0" i="0" dirty="0">
                <a:effectLst/>
                <a:latin typeface="Proxima Nova"/>
              </a:rPr>
              <a:t> allows your organization to manage and maintain a list of common issues or questions that your customers may be having.</a:t>
            </a:r>
          </a:p>
          <a:p>
            <a:pPr>
              <a:lnSpc>
                <a:spcPct val="170000"/>
              </a:lnSpc>
              <a:buFont typeface="Wingdings" panose="05000000000000000000" pitchFamily="2" charset="2"/>
              <a:buChar char="Ø"/>
            </a:pPr>
            <a:r>
              <a:rPr lang="en-US" sz="2600" b="0" i="0" dirty="0">
                <a:effectLst/>
                <a:latin typeface="Proxima Nova"/>
              </a:rPr>
              <a:t> </a:t>
            </a:r>
            <a:r>
              <a:rPr lang="en-US" sz="2500" dirty="0">
                <a:latin typeface="Proxima Nova"/>
              </a:rPr>
              <a:t>An IT ticketing system saves time by routing all service requests into a single help desk and implements workflows that prioritize and resolve issues.</a:t>
            </a:r>
          </a:p>
          <a:p>
            <a:pPr>
              <a:lnSpc>
                <a:spcPct val="170000"/>
              </a:lnSpc>
              <a:buFont typeface="Wingdings" panose="05000000000000000000" pitchFamily="2" charset="2"/>
              <a:buChar char="Ø"/>
            </a:pPr>
            <a:r>
              <a:rPr lang="en-US" sz="2600" dirty="0">
                <a:effectLst/>
                <a:latin typeface="Proxima Nova"/>
                <a:ea typeface="Calibri" panose="020F0502020204030204" pitchFamily="34" charset="0"/>
              </a:rPr>
              <a:t>The main objective of our project is to automate the IT service ticketing process, which involves manual identification of the incident ticket topics and rerouting them to the appropriate t</a:t>
            </a:r>
            <a:r>
              <a:rPr lang="en-US" sz="2600" dirty="0">
                <a:effectLst/>
                <a:latin typeface="Calibri" panose="020F0502020204030204" pitchFamily="34" charset="0"/>
                <a:ea typeface="Calibri" panose="020F0502020204030204" pitchFamily="34" charset="0"/>
              </a:rPr>
              <a:t>eam.</a:t>
            </a:r>
            <a:endParaRPr lang="en-US" dirty="0">
              <a:solidFill>
                <a:srgbClr val="17494D"/>
              </a:solidFill>
              <a:latin typeface="Proxima Nova"/>
            </a:endParaRPr>
          </a:p>
        </p:txBody>
      </p:sp>
    </p:spTree>
    <p:extLst>
      <p:ext uri="{BB962C8B-B14F-4D97-AF65-F5344CB8AC3E}">
        <p14:creationId xmlns:p14="http://schemas.microsoft.com/office/powerpoint/2010/main" val="2865184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D5805-6B26-4DB9-8C61-6E132450ED74}"/>
              </a:ext>
            </a:extLst>
          </p:cNvPr>
          <p:cNvSpPr>
            <a:spLocks noGrp="1"/>
          </p:cNvSpPr>
          <p:nvPr>
            <p:ph type="title"/>
          </p:nvPr>
        </p:nvSpPr>
        <p:spPr/>
        <p:txBody>
          <a:bodyPr/>
          <a:lstStyle/>
          <a:p>
            <a:r>
              <a:rPr lang="en-IN" dirty="0"/>
              <a:t>SERVICENOW TICKETING SYSTEM</a:t>
            </a:r>
          </a:p>
        </p:txBody>
      </p:sp>
      <p:sp>
        <p:nvSpPr>
          <p:cNvPr id="3" name="Content Placeholder 2">
            <a:extLst>
              <a:ext uri="{FF2B5EF4-FFF2-40B4-BE49-F238E27FC236}">
                <a16:creationId xmlns:a16="http://schemas.microsoft.com/office/drawing/2014/main" id="{221B8860-C2F4-4ECE-86E6-FA3DB8BCEC61}"/>
              </a:ext>
            </a:extLst>
          </p:cNvPr>
          <p:cNvSpPr>
            <a:spLocks noGrp="1"/>
          </p:cNvSpPr>
          <p:nvPr>
            <p:ph idx="1"/>
          </p:nvPr>
        </p:nvSpPr>
        <p:spPr>
          <a:xfrm>
            <a:off x="818712" y="2424545"/>
            <a:ext cx="10554574" cy="3986266"/>
          </a:xfrm>
        </p:spPr>
        <p:txBody>
          <a:bodyPr>
            <a:normAutofit/>
          </a:bodyPr>
          <a:lstStyle/>
          <a:p>
            <a:pPr>
              <a:buFont typeface="Wingdings" panose="05000000000000000000" pitchFamily="2" charset="2"/>
              <a:buChar char="Ø"/>
            </a:pPr>
            <a:endParaRPr lang="en-US" dirty="0">
              <a:latin typeface="Proxima Nova"/>
            </a:endParaRPr>
          </a:p>
          <a:p>
            <a:pPr>
              <a:buFont typeface="Wingdings" panose="05000000000000000000" pitchFamily="2" charset="2"/>
              <a:buChar char="Ø"/>
            </a:pPr>
            <a:endParaRPr lang="en-US" dirty="0">
              <a:latin typeface="Proxima Nova"/>
            </a:endParaRPr>
          </a:p>
          <a:p>
            <a:pPr>
              <a:buFont typeface="Wingdings" panose="05000000000000000000" pitchFamily="2" charset="2"/>
              <a:buChar char="Ø"/>
            </a:pPr>
            <a:endParaRPr lang="en-US" dirty="0">
              <a:latin typeface="Proxima Nova"/>
            </a:endParaRPr>
          </a:p>
          <a:p>
            <a:pPr>
              <a:buFont typeface="Wingdings" panose="05000000000000000000" pitchFamily="2" charset="2"/>
              <a:buChar char="Ø"/>
            </a:pPr>
            <a:endParaRPr lang="en-US" dirty="0">
              <a:latin typeface="Proxima Nova"/>
            </a:endParaRPr>
          </a:p>
          <a:p>
            <a:pPr marL="0" indent="0">
              <a:lnSpc>
                <a:spcPct val="170000"/>
              </a:lnSpc>
              <a:buNone/>
            </a:pPr>
            <a:endParaRPr lang="en-US" dirty="0">
              <a:latin typeface="Proxima Nova"/>
            </a:endParaRPr>
          </a:p>
          <a:p>
            <a:pPr marL="0" indent="0">
              <a:buNone/>
            </a:pPr>
            <a:endParaRPr lang="en-US" dirty="0">
              <a:solidFill>
                <a:srgbClr val="17494D"/>
              </a:solidFill>
              <a:latin typeface="Proxima Nova"/>
            </a:endParaRPr>
          </a:p>
          <a:p>
            <a:pPr marL="0" indent="0">
              <a:buNone/>
            </a:pPr>
            <a:endParaRPr lang="en-US" dirty="0">
              <a:solidFill>
                <a:srgbClr val="17494D"/>
              </a:solidFill>
              <a:latin typeface="Proxima Nova"/>
            </a:endParaRPr>
          </a:p>
          <a:p>
            <a:pPr marL="0" indent="0">
              <a:buNone/>
            </a:pPr>
            <a:endParaRPr lang="en-US" dirty="0">
              <a:solidFill>
                <a:srgbClr val="17494D"/>
              </a:solidFill>
              <a:latin typeface="Proxima Nova"/>
            </a:endParaRPr>
          </a:p>
          <a:p>
            <a:pPr marL="0" indent="0">
              <a:buNone/>
            </a:pPr>
            <a:endParaRPr lang="en-US" dirty="0">
              <a:solidFill>
                <a:srgbClr val="17494D"/>
              </a:solidFill>
              <a:latin typeface="Proxima Nova"/>
            </a:endParaRPr>
          </a:p>
          <a:p>
            <a:pPr marL="0" indent="0">
              <a:buNone/>
            </a:pPr>
            <a:endParaRPr lang="en-US" dirty="0">
              <a:solidFill>
                <a:srgbClr val="17494D"/>
              </a:solidFill>
              <a:latin typeface="Proxima Nova"/>
            </a:endParaRPr>
          </a:p>
          <a:p>
            <a:pPr marL="0" indent="0">
              <a:buNone/>
            </a:pPr>
            <a:endParaRPr lang="en-US" dirty="0">
              <a:solidFill>
                <a:srgbClr val="17494D"/>
              </a:solidFill>
              <a:latin typeface="Proxima Nova"/>
            </a:endParaRPr>
          </a:p>
          <a:p>
            <a:pPr marL="0" indent="0">
              <a:buNone/>
            </a:pPr>
            <a:endParaRPr lang="en-IN" dirty="0"/>
          </a:p>
        </p:txBody>
      </p:sp>
      <p:pic>
        <p:nvPicPr>
          <p:cNvPr id="5" name="Picture 4">
            <a:extLst>
              <a:ext uri="{FF2B5EF4-FFF2-40B4-BE49-F238E27FC236}">
                <a16:creationId xmlns:a16="http://schemas.microsoft.com/office/drawing/2014/main" id="{66B142E5-BE95-4997-A9AA-880DFBD72ED0}"/>
              </a:ext>
            </a:extLst>
          </p:cNvPr>
          <p:cNvPicPr>
            <a:picLocks noChangeAspect="1"/>
          </p:cNvPicPr>
          <p:nvPr/>
        </p:nvPicPr>
        <p:blipFill>
          <a:blip r:embed="rId2"/>
          <a:stretch>
            <a:fillRect/>
          </a:stretch>
        </p:blipFill>
        <p:spPr>
          <a:xfrm>
            <a:off x="2071262" y="2257861"/>
            <a:ext cx="8042564" cy="4523942"/>
          </a:xfrm>
          <a:prstGeom prst="rect">
            <a:avLst/>
          </a:prstGeom>
        </p:spPr>
      </p:pic>
    </p:spTree>
    <p:extLst>
      <p:ext uri="{BB962C8B-B14F-4D97-AF65-F5344CB8AC3E}">
        <p14:creationId xmlns:p14="http://schemas.microsoft.com/office/powerpoint/2010/main" val="2805329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CB603-4E14-40C0-A87E-8420BD62E7B7}"/>
              </a:ext>
            </a:extLst>
          </p:cNvPr>
          <p:cNvSpPr>
            <a:spLocks noGrp="1"/>
          </p:cNvSpPr>
          <p:nvPr>
            <p:ph type="title"/>
          </p:nvPr>
        </p:nvSpPr>
        <p:spPr>
          <a:xfrm>
            <a:off x="810000" y="447188"/>
            <a:ext cx="11021782" cy="970450"/>
          </a:xfrm>
        </p:spPr>
        <p:txBody>
          <a:bodyPr/>
          <a:lstStyle/>
          <a:p>
            <a:r>
              <a:rPr lang="en-CA" dirty="0"/>
              <a:t>CREATION OF DEVELOPER ACCOUNT IN SERVICENOW</a:t>
            </a:r>
          </a:p>
        </p:txBody>
      </p:sp>
      <p:sp>
        <p:nvSpPr>
          <p:cNvPr id="3" name="Content Placeholder 2">
            <a:extLst>
              <a:ext uri="{FF2B5EF4-FFF2-40B4-BE49-F238E27FC236}">
                <a16:creationId xmlns:a16="http://schemas.microsoft.com/office/drawing/2014/main" id="{2B5CCAF4-3817-4E38-A1F3-987A8EE9066C}"/>
              </a:ext>
            </a:extLst>
          </p:cNvPr>
          <p:cNvSpPr>
            <a:spLocks noGrp="1"/>
          </p:cNvSpPr>
          <p:nvPr>
            <p:ph idx="1"/>
          </p:nvPr>
        </p:nvSpPr>
        <p:spPr>
          <a:xfrm>
            <a:off x="618654" y="2237509"/>
            <a:ext cx="4140373" cy="4412673"/>
          </a:xfrm>
        </p:spPr>
        <p:txBody>
          <a:bodyPr>
            <a:normAutofit fontScale="92500"/>
          </a:bodyPr>
          <a:lstStyle/>
          <a:p>
            <a:r>
              <a:rPr lang="en-US" dirty="0">
                <a:latin typeface="Proxima Nova"/>
              </a:rPr>
              <a:t>IT Service Ticket Management consolidates and automates service management processes, increase efficiency, lower cost.</a:t>
            </a:r>
          </a:p>
          <a:p>
            <a:r>
              <a:rPr lang="en-CA" dirty="0">
                <a:latin typeface="Proxima Nova"/>
              </a:rPr>
              <a:t>ServiceNow is a platform that is used by majority of the organizations to resolve their service tickets.</a:t>
            </a:r>
          </a:p>
          <a:p>
            <a:pPr fontAlgn="base"/>
            <a:r>
              <a:rPr lang="en-US" dirty="0">
                <a:latin typeface="Proxima Nova"/>
              </a:rPr>
              <a:t>To be able to develop a custom application, we need to have our own instance of the ServiceNow platform. </a:t>
            </a:r>
          </a:p>
          <a:p>
            <a:pPr fontAlgn="base"/>
            <a:r>
              <a:rPr lang="en-US" dirty="0">
                <a:latin typeface="Proxima Nova"/>
              </a:rPr>
              <a:t>We have created a developer account and requested a free instance by visiting the ServiceNow developer portal site at: </a:t>
            </a:r>
            <a:r>
              <a:rPr lang="en-US" dirty="0">
                <a:latin typeface="Proxima Nova"/>
                <a:hlinkClick r:id="rId2">
                  <a:extLst>
                    <a:ext uri="{A12FA001-AC4F-418D-AE19-62706E023703}">
                      <ahyp:hlinkClr xmlns:ahyp="http://schemas.microsoft.com/office/drawing/2018/hyperlinkcolor" val="tx"/>
                    </a:ext>
                  </a:extLst>
                </a:hlinkClick>
              </a:rPr>
              <a:t>https://developer.servicenow.com</a:t>
            </a:r>
            <a:r>
              <a:rPr lang="en-US" dirty="0">
                <a:latin typeface="Proxima Nova"/>
              </a:rPr>
              <a:t>:</a:t>
            </a:r>
          </a:p>
        </p:txBody>
      </p:sp>
      <p:pic>
        <p:nvPicPr>
          <p:cNvPr id="8" name="Picture 7">
            <a:extLst>
              <a:ext uri="{FF2B5EF4-FFF2-40B4-BE49-F238E27FC236}">
                <a16:creationId xmlns:a16="http://schemas.microsoft.com/office/drawing/2014/main" id="{A0C53BA0-323D-49F0-AF6F-EE78F28CD4D8}"/>
              </a:ext>
            </a:extLst>
          </p:cNvPr>
          <p:cNvPicPr>
            <a:picLocks noChangeAspect="1"/>
          </p:cNvPicPr>
          <p:nvPr/>
        </p:nvPicPr>
        <p:blipFill>
          <a:blip r:embed="rId3"/>
          <a:stretch>
            <a:fillRect/>
          </a:stretch>
        </p:blipFill>
        <p:spPr>
          <a:xfrm>
            <a:off x="4807526" y="2338145"/>
            <a:ext cx="7250717" cy="4192821"/>
          </a:xfrm>
          <a:prstGeom prst="rect">
            <a:avLst/>
          </a:prstGeom>
        </p:spPr>
      </p:pic>
    </p:spTree>
    <p:extLst>
      <p:ext uri="{BB962C8B-B14F-4D97-AF65-F5344CB8AC3E}">
        <p14:creationId xmlns:p14="http://schemas.microsoft.com/office/powerpoint/2010/main" val="3427083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0A53C-5056-45DD-8DAD-2AB615BC5B9D}"/>
              </a:ext>
            </a:extLst>
          </p:cNvPr>
          <p:cNvSpPr>
            <a:spLocks noGrp="1"/>
          </p:cNvSpPr>
          <p:nvPr>
            <p:ph type="title"/>
          </p:nvPr>
        </p:nvSpPr>
        <p:spPr/>
        <p:txBody>
          <a:bodyPr/>
          <a:lstStyle/>
          <a:p>
            <a:r>
              <a:rPr lang="en-IN" dirty="0"/>
              <a:t>DATA DESCRIPTION</a:t>
            </a:r>
          </a:p>
        </p:txBody>
      </p:sp>
      <p:sp>
        <p:nvSpPr>
          <p:cNvPr id="3" name="Content Placeholder 2">
            <a:extLst>
              <a:ext uri="{FF2B5EF4-FFF2-40B4-BE49-F238E27FC236}">
                <a16:creationId xmlns:a16="http://schemas.microsoft.com/office/drawing/2014/main" id="{600429BA-DF98-44A4-8FA0-E8468A729559}"/>
              </a:ext>
            </a:extLst>
          </p:cNvPr>
          <p:cNvSpPr>
            <a:spLocks noGrp="1"/>
          </p:cNvSpPr>
          <p:nvPr>
            <p:ph idx="1"/>
          </p:nvPr>
        </p:nvSpPr>
        <p:spPr/>
        <p:txBody>
          <a:bodyPr/>
          <a:lstStyle/>
          <a:p>
            <a:pPr>
              <a:lnSpc>
                <a:spcPct val="150000"/>
              </a:lnSpc>
              <a:buFont typeface="Wingdings" panose="05000000000000000000" pitchFamily="2" charset="2"/>
              <a:buChar char="Ø"/>
            </a:pPr>
            <a:r>
              <a:rPr lang="en-IN" dirty="0"/>
              <a:t>The first and foremost task of our project was to acquire real data from an organisation.</a:t>
            </a:r>
          </a:p>
          <a:p>
            <a:pPr>
              <a:lnSpc>
                <a:spcPct val="150000"/>
              </a:lnSpc>
              <a:buFont typeface="Wingdings" panose="05000000000000000000" pitchFamily="2" charset="2"/>
              <a:buChar char="Ø"/>
            </a:pPr>
            <a:r>
              <a:rPr lang="en-US" dirty="0">
                <a:ea typeface="Calibri" panose="020F0502020204030204" pitchFamily="34" charset="0"/>
              </a:rPr>
              <a:t>W</a:t>
            </a:r>
            <a:r>
              <a:rPr lang="en-US" sz="1800" dirty="0">
                <a:effectLst/>
                <a:ea typeface="Calibri" panose="020F0502020204030204" pitchFamily="34" charset="0"/>
              </a:rPr>
              <a:t>e successfully managed to convince a UK based company named </a:t>
            </a:r>
            <a:r>
              <a:rPr lang="en-US" sz="1800" b="1" dirty="0">
                <a:effectLst/>
                <a:ea typeface="Calibri" panose="020F0502020204030204" pitchFamily="34" charset="0"/>
              </a:rPr>
              <a:t>Endava</a:t>
            </a:r>
            <a:r>
              <a:rPr lang="en-US" sz="1800" dirty="0">
                <a:effectLst/>
                <a:ea typeface="Calibri" panose="020F0502020204030204" pitchFamily="34" charset="0"/>
              </a:rPr>
              <a:t> that shared their masked data by removing any sensitive information related to the company.</a:t>
            </a:r>
          </a:p>
          <a:p>
            <a:pPr>
              <a:lnSpc>
                <a:spcPct val="150000"/>
              </a:lnSpc>
              <a:buFont typeface="Wingdings" panose="05000000000000000000" pitchFamily="2" charset="2"/>
              <a:buChar char="Ø"/>
            </a:pPr>
            <a:r>
              <a:rPr lang="en-US" sz="1800" dirty="0">
                <a:effectLst/>
                <a:latin typeface="+mj-lt"/>
                <a:ea typeface="Calibri" panose="020F0502020204030204" pitchFamily="34" charset="0"/>
              </a:rPr>
              <a:t>The dataset we received from Endava consists of 48549 incident tickets with 27 fields. </a:t>
            </a:r>
          </a:p>
          <a:p>
            <a:pPr>
              <a:lnSpc>
                <a:spcPct val="150000"/>
              </a:lnSpc>
              <a:buFont typeface="Wingdings" panose="05000000000000000000" pitchFamily="2" charset="2"/>
              <a:buChar char="Ø"/>
            </a:pPr>
            <a:r>
              <a:rPr lang="en-US" dirty="0">
                <a:latin typeface="+mj-lt"/>
              </a:rPr>
              <a:t>The main features were </a:t>
            </a:r>
            <a:r>
              <a:rPr lang="en-US" i="1" dirty="0" err="1">
                <a:latin typeface="+mj-lt"/>
              </a:rPr>
              <a:t>incident_description</a:t>
            </a:r>
            <a:r>
              <a:rPr lang="en-US" dirty="0">
                <a:latin typeface="+mj-lt"/>
              </a:rPr>
              <a:t>, </a:t>
            </a:r>
            <a:r>
              <a:rPr lang="en-US" i="1" dirty="0" err="1">
                <a:latin typeface="+mj-lt"/>
              </a:rPr>
              <a:t>ticket_priority</a:t>
            </a:r>
            <a:r>
              <a:rPr lang="en-US" dirty="0">
                <a:latin typeface="+mj-lt"/>
              </a:rPr>
              <a:t>, </a:t>
            </a:r>
            <a:r>
              <a:rPr lang="en-US" i="1" dirty="0" err="1">
                <a:latin typeface="+mj-lt"/>
              </a:rPr>
              <a:t>ticket_raised_date</a:t>
            </a:r>
            <a:r>
              <a:rPr lang="en-US" dirty="0">
                <a:latin typeface="+mj-lt"/>
              </a:rPr>
              <a:t>, etc.</a:t>
            </a:r>
            <a:endParaRPr lang="en-IN" dirty="0">
              <a:latin typeface="+mj-lt"/>
            </a:endParaRPr>
          </a:p>
        </p:txBody>
      </p:sp>
    </p:spTree>
    <p:extLst>
      <p:ext uri="{BB962C8B-B14F-4D97-AF65-F5344CB8AC3E}">
        <p14:creationId xmlns:p14="http://schemas.microsoft.com/office/powerpoint/2010/main" val="2293783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B0B6-4B2A-4C85-A950-8C7DF08F192A}"/>
              </a:ext>
            </a:extLst>
          </p:cNvPr>
          <p:cNvSpPr>
            <a:spLocks noGrp="1"/>
          </p:cNvSpPr>
          <p:nvPr>
            <p:ph type="title"/>
          </p:nvPr>
        </p:nvSpPr>
        <p:spPr/>
        <p:txBody>
          <a:bodyPr/>
          <a:lstStyle/>
          <a:p>
            <a:r>
              <a:rPr lang="en-IN" dirty="0"/>
              <a:t>IMPORTING DATA FROM SERVICENOW</a:t>
            </a:r>
          </a:p>
        </p:txBody>
      </p:sp>
      <p:sp>
        <p:nvSpPr>
          <p:cNvPr id="3" name="Content Placeholder 2">
            <a:extLst>
              <a:ext uri="{FF2B5EF4-FFF2-40B4-BE49-F238E27FC236}">
                <a16:creationId xmlns:a16="http://schemas.microsoft.com/office/drawing/2014/main" id="{C0ED0C73-3477-48E9-90AD-87DADF1D4A6F}"/>
              </a:ext>
            </a:extLst>
          </p:cNvPr>
          <p:cNvSpPr>
            <a:spLocks noGrp="1"/>
          </p:cNvSpPr>
          <p:nvPr>
            <p:ph idx="1"/>
          </p:nvPr>
        </p:nvSpPr>
        <p:spPr>
          <a:xfrm>
            <a:off x="818712" y="2222288"/>
            <a:ext cx="4833943" cy="4188524"/>
          </a:xfrm>
        </p:spPr>
        <p:txBody>
          <a:bodyPr>
            <a:normAutofit/>
          </a:bodyPr>
          <a:lstStyle/>
          <a:p>
            <a:pPr>
              <a:buFont typeface="Wingdings" panose="05000000000000000000" pitchFamily="2" charset="2"/>
              <a:buChar char="Ø"/>
            </a:pPr>
            <a:r>
              <a:rPr lang="en-IN" dirty="0"/>
              <a:t>Using the developer account created in ServiceNow platform, successfully extracted incident tickets using python API calls.</a:t>
            </a:r>
          </a:p>
          <a:p>
            <a:pPr>
              <a:buFont typeface="Wingdings" panose="05000000000000000000" pitchFamily="2" charset="2"/>
              <a:buChar char="Ø"/>
            </a:pPr>
            <a:r>
              <a:rPr lang="en-IN" dirty="0"/>
              <a:t>The JSON response from ServiceNow was transformed into a data frame with the help of pandas library and was further used for pre-processing.</a:t>
            </a:r>
          </a:p>
        </p:txBody>
      </p:sp>
      <p:pic>
        <p:nvPicPr>
          <p:cNvPr id="5" name="Picture 4">
            <a:extLst>
              <a:ext uri="{FF2B5EF4-FFF2-40B4-BE49-F238E27FC236}">
                <a16:creationId xmlns:a16="http://schemas.microsoft.com/office/drawing/2014/main" id="{3AE30DD2-BE2A-42FE-BED4-7620F0FC6E25}"/>
              </a:ext>
            </a:extLst>
          </p:cNvPr>
          <p:cNvPicPr>
            <a:picLocks noChangeAspect="1"/>
          </p:cNvPicPr>
          <p:nvPr/>
        </p:nvPicPr>
        <p:blipFill>
          <a:blip r:embed="rId2"/>
          <a:stretch>
            <a:fillRect/>
          </a:stretch>
        </p:blipFill>
        <p:spPr>
          <a:xfrm>
            <a:off x="5876834" y="2126338"/>
            <a:ext cx="6162775" cy="4475349"/>
          </a:xfrm>
          <a:prstGeom prst="rect">
            <a:avLst/>
          </a:prstGeom>
        </p:spPr>
      </p:pic>
    </p:spTree>
    <p:extLst>
      <p:ext uri="{BB962C8B-B14F-4D97-AF65-F5344CB8AC3E}">
        <p14:creationId xmlns:p14="http://schemas.microsoft.com/office/powerpoint/2010/main" val="2514718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3BD719E-FDC7-46DE-A3BF-027EA8A8C664}"/>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dirty="0"/>
              <a:t>MODEL WORKFLOW DIAGRAM</a:t>
            </a:r>
          </a:p>
        </p:txBody>
      </p:sp>
      <p:pic>
        <p:nvPicPr>
          <p:cNvPr id="9" name="Content Placeholder 8">
            <a:extLst>
              <a:ext uri="{FF2B5EF4-FFF2-40B4-BE49-F238E27FC236}">
                <a16:creationId xmlns:a16="http://schemas.microsoft.com/office/drawing/2014/main" id="{FEE28D8A-C027-41AC-B6AF-5C39BBC9A22D}"/>
              </a:ext>
            </a:extLst>
          </p:cNvPr>
          <p:cNvPicPr>
            <a:picLocks noGrp="1" noChangeAspect="1"/>
          </p:cNvPicPr>
          <p:nvPr>
            <p:ph idx="1"/>
          </p:nvPr>
        </p:nvPicPr>
        <p:blipFill>
          <a:blip r:embed="rId3" cstate="print"/>
          <a:stretch>
            <a:fillRect/>
          </a:stretch>
        </p:blipFill>
        <p:spPr bwMode="auto">
          <a:xfrm>
            <a:off x="5635388" y="643465"/>
            <a:ext cx="5558230" cy="5397897"/>
          </a:xfrm>
          <a:prstGeom prst="roundRect">
            <a:avLst>
              <a:gd name="adj" fmla="val 3876"/>
            </a:avLst>
          </a:prstGeom>
          <a:noFill/>
          <a:ln>
            <a:solidFill>
              <a:schemeClr val="accent1"/>
            </a:solidFill>
          </a:ln>
          <a:effectLst/>
        </p:spPr>
      </p:pic>
    </p:spTree>
    <p:extLst>
      <p:ext uri="{BB962C8B-B14F-4D97-AF65-F5344CB8AC3E}">
        <p14:creationId xmlns:p14="http://schemas.microsoft.com/office/powerpoint/2010/main" val="133580328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25D3-658D-4636-BE3A-AA1DF3BDDFD3}"/>
              </a:ext>
            </a:extLst>
          </p:cNvPr>
          <p:cNvSpPr>
            <a:spLocks noGrp="1"/>
          </p:cNvSpPr>
          <p:nvPr>
            <p:ph type="title"/>
          </p:nvPr>
        </p:nvSpPr>
        <p:spPr/>
        <p:txBody>
          <a:bodyPr/>
          <a:lstStyle/>
          <a:p>
            <a:r>
              <a:rPr lang="en-IN" dirty="0"/>
              <a:t>DATA PREPROCESSING</a:t>
            </a:r>
          </a:p>
        </p:txBody>
      </p:sp>
      <p:sp>
        <p:nvSpPr>
          <p:cNvPr id="3" name="Content Placeholder 2">
            <a:extLst>
              <a:ext uri="{FF2B5EF4-FFF2-40B4-BE49-F238E27FC236}">
                <a16:creationId xmlns:a16="http://schemas.microsoft.com/office/drawing/2014/main" id="{AC47128D-0B5D-447C-A6F8-4DBA028B4976}"/>
              </a:ext>
            </a:extLst>
          </p:cNvPr>
          <p:cNvSpPr>
            <a:spLocks noGrp="1"/>
          </p:cNvSpPr>
          <p:nvPr>
            <p:ph idx="1"/>
          </p:nvPr>
        </p:nvSpPr>
        <p:spPr/>
        <p:txBody>
          <a:bodyPr>
            <a:normAutofit/>
          </a:bodyPr>
          <a:lstStyle/>
          <a:p>
            <a:pPr>
              <a:buFont typeface="Wingdings" panose="05000000000000000000" pitchFamily="2" charset="2"/>
              <a:buChar char="Ø"/>
            </a:pPr>
            <a:r>
              <a:rPr lang="en-IN" dirty="0"/>
              <a:t>Pre processed the vast amount of textual data.</a:t>
            </a:r>
          </a:p>
          <a:p>
            <a:pPr>
              <a:buFont typeface="Wingdings" panose="05000000000000000000" pitchFamily="2" charset="2"/>
              <a:buChar char="Ø"/>
            </a:pPr>
            <a:r>
              <a:rPr lang="en-IN" dirty="0"/>
              <a:t>Removed stop words using NLTK library from the description feature. </a:t>
            </a:r>
          </a:p>
          <a:p>
            <a:pPr>
              <a:buFont typeface="Wingdings" panose="05000000000000000000" pitchFamily="2" charset="2"/>
              <a:buChar char="Ø"/>
            </a:pPr>
            <a:r>
              <a:rPr lang="en-IN" dirty="0"/>
              <a:t>Emails, newline character, distracting single quotes and punctuations were also removed.</a:t>
            </a:r>
          </a:p>
          <a:p>
            <a:pPr>
              <a:buFont typeface="Wingdings" panose="05000000000000000000" pitchFamily="2" charset="2"/>
              <a:buChar char="Ø"/>
            </a:pPr>
            <a:r>
              <a:rPr lang="en-US" dirty="0"/>
              <a:t>We performed the necessary preprocessing which includes lower case conversion, stop word removal, tokenization, bigram, trigram, lemmatization, text vectorization and generation of a document word matrix.</a:t>
            </a:r>
            <a:endParaRPr lang="en-IN" dirty="0"/>
          </a:p>
          <a:p>
            <a:pPr>
              <a:buFont typeface="Wingdings" panose="05000000000000000000" pitchFamily="2" charset="2"/>
              <a:buChar char="Ø"/>
            </a:pPr>
            <a:r>
              <a:rPr lang="en-IN" dirty="0"/>
              <a:t>Lemmatized text is then used to create a dictionary and a corpus, which was the input text we used to build the LDA and LSTM models.</a:t>
            </a:r>
          </a:p>
        </p:txBody>
      </p:sp>
    </p:spTree>
    <p:extLst>
      <p:ext uri="{BB962C8B-B14F-4D97-AF65-F5344CB8AC3E}">
        <p14:creationId xmlns:p14="http://schemas.microsoft.com/office/powerpoint/2010/main" val="2882529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846</TotalTime>
  <Words>1817</Words>
  <Application>Microsoft Office PowerPoint</Application>
  <PresentationFormat>Widescreen</PresentationFormat>
  <Paragraphs>144</Paragraphs>
  <Slides>29</Slides>
  <Notes>0</Notes>
  <HiddenSlides>0</HiddenSlides>
  <MMClips>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Bahnschrift</vt:lpstr>
      <vt:lpstr>Calibri</vt:lpstr>
      <vt:lpstr>Century Gothic</vt:lpstr>
      <vt:lpstr>charter</vt:lpstr>
      <vt:lpstr>Proxima Nova</vt:lpstr>
      <vt:lpstr>Wingdings</vt:lpstr>
      <vt:lpstr>Wingdings 2</vt:lpstr>
      <vt:lpstr>Quotable</vt:lpstr>
      <vt:lpstr>IT Service Ticket Management</vt:lpstr>
      <vt:lpstr>TABLE OF CONTENTS</vt:lpstr>
      <vt:lpstr>INTRODUCTION</vt:lpstr>
      <vt:lpstr>SERVICENOW TICKETING SYSTEM</vt:lpstr>
      <vt:lpstr>CREATION OF DEVELOPER ACCOUNT IN SERVICENOW</vt:lpstr>
      <vt:lpstr>DATA DESCRIPTION</vt:lpstr>
      <vt:lpstr>IMPORTING DATA FROM SERVICENOW</vt:lpstr>
      <vt:lpstr>MODEL WORKFLOW DIAGRAM</vt:lpstr>
      <vt:lpstr>DATA PREPROCESSING</vt:lpstr>
      <vt:lpstr>TOPIC MODELING – TEAM IDENTIFICATION</vt:lpstr>
      <vt:lpstr>TOPIC MODELLING(LDA USING GENSIM)</vt:lpstr>
      <vt:lpstr>TOPIC MODELLING(LDA USING SKLEARN)</vt:lpstr>
      <vt:lpstr>FINAL LDA MODEL SELECTION</vt:lpstr>
      <vt:lpstr>FINAL LDA MODEL STEPS </vt:lpstr>
      <vt:lpstr>CLASSIFICATION MODEL – TEAM ALLOCATION</vt:lpstr>
      <vt:lpstr>CLASSIFICATION MODEL – LSTM</vt:lpstr>
      <vt:lpstr>CLASSIFICATION MODEL - LSTM</vt:lpstr>
      <vt:lpstr>EVALUATION OF CLASSIFICATION MODEL</vt:lpstr>
      <vt:lpstr>EVALUATION OF CLASSIFICATION MODEL...</vt:lpstr>
      <vt:lpstr>ASSIGNMENT PROBLEM – JOB ALLOCATION</vt:lpstr>
      <vt:lpstr>TICKET PRIORITY CLASSIFICATION – NAÏVE BAYES</vt:lpstr>
      <vt:lpstr>EVALUATION – NAÏVE BAYES</vt:lpstr>
      <vt:lpstr>FINAL PHASE</vt:lpstr>
      <vt:lpstr>DEPLOYMENT</vt:lpstr>
      <vt:lpstr>DEPLOYMENT..</vt:lpstr>
      <vt:lpstr>DEPLOYMENT - RESULT</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Service Ticket Management</dc:title>
  <dc:creator>Microsoft account</dc:creator>
  <cp:lastModifiedBy>Patricia Adolph</cp:lastModifiedBy>
  <cp:revision>26</cp:revision>
  <dcterms:created xsi:type="dcterms:W3CDTF">2021-10-22T22:25:13Z</dcterms:created>
  <dcterms:modified xsi:type="dcterms:W3CDTF">2021-12-18T11:33:31Z</dcterms:modified>
</cp:coreProperties>
</file>